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7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lfaSlabOne-regular.fntdata"/><Relationship Id="rId25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c9a6535b9_3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c9a6535b9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c9a6535b9_3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c9a6535b9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c9a6535b9_3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c9a6535b9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9a6535b9_3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9a6535b9_3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c9a6535b9_3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c9a6535b9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c9a6535b9_3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c9a6535b9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c9a6535b9_3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c9a6535b9_3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cc5258b4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cc5258b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c9a6535b9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c9a6535b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fdf17b9b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4fdf17b9b9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9a6535b9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9a6535b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c9a6535b9_6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c9a6535b9_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c9a6535b9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c9a6535b9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c9a6535b9_3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c9a6535b9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9a6535b9_3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c9a6535b9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187"/>
            <a:ext cx="12192000" cy="68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35150" y="926100"/>
            <a:ext cx="108153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800"/>
              <a:t>                                                                  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校園美麗計畫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民生國小五年級學生對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營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養午餐的看法-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問卷調查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80971" y="2819730"/>
            <a:ext cx="11301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200" u="none" cap="none" strike="noStrike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研究者:李羿廷、黃</a:t>
            </a:r>
            <a:r>
              <a:rPr b="1" i="0" lang="zh-TW" sz="3200" u="none" cap="none" strike="noStrike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胤祈、蘇</a:t>
            </a:r>
            <a:r>
              <a:rPr b="1" i="0" lang="zh-TW" sz="3200" u="none" cap="none" strike="noStrike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士閎、廖浩</a:t>
            </a:r>
            <a:r>
              <a:rPr b="1" lang="zh-TW" sz="3200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鈞</a:t>
            </a:r>
            <a:r>
              <a:rPr b="1" i="0" lang="zh-TW" sz="3200" u="none" cap="none" strike="noStrike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、楊蘭宇</a:t>
            </a:r>
            <a:endParaRPr b="1">
              <a:solidFill>
                <a:srgbClr val="6D9EE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200" u="none" cap="none" strike="noStrike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指導老師:王璽崴</a:t>
            </a:r>
            <a:r>
              <a:rPr b="1" lang="zh-TW" sz="3200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i="0" lang="zh-TW" sz="3200" u="none" cap="none" strike="noStrike">
                <a:solidFill>
                  <a:srgbClr val="6D9EE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于宗荃</a:t>
            </a:r>
            <a:endParaRPr b="1">
              <a:solidFill>
                <a:srgbClr val="6D9EE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694" y="4027425"/>
            <a:ext cx="2882157" cy="2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00200" y="4324588"/>
            <a:ext cx="3592474" cy="22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7797025" y="4029775"/>
            <a:ext cx="2524500" cy="1077300"/>
          </a:xfrm>
          <a:prstGeom prst="wedgeEllipseCallout">
            <a:avLst>
              <a:gd fmla="val -53001" name="adj1"/>
              <a:gd fmla="val 6348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看吧!這是大家對於營養午餐的看法!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第四題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838200" y="18062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請問您覺得營養午餐的菜色符合價格嗎？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56.7%的民生國小五年級學生覺得營養午餐的菜色價格還好；其次有33.3%的民生國小五年級學生覺得營養午餐的菜色不符合價格；有6.7%的民生國小五年級學生覺得營養午餐的菜色很不符合價格；有3.3%的民生國小五年級學生覺得營養午餐的菜色符合價格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3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500" y="4200775"/>
            <a:ext cx="4033575" cy="21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第五題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838200" y="18989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請問您對營養午餐的評價如何?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53.3%的民生國小五年級學生覺得營養午餐吃起來普普通通；其次有33.3%的民生國小五年級學生覺得營養午餐好吃；有6.7%的民生國小五年級學生覺得營養午餐不好吃；有3.3%的民生國小五年級學生分別覺得營養午餐很不好吃和很好吃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4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4150" y="4014200"/>
            <a:ext cx="3776650" cy="23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第六題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請問您如果有機會，您會想修改菜色嗎？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根據調查結果，有70%的民生國小五年級學生想修改營養午餐的菜色；而有30%的民生國小五年級學生不想修改營養午餐的菜色。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025" y="3673350"/>
            <a:ext cx="4621125" cy="2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第七題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請問您以後還會想訂營養午餐嗎？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根據調查結果，有70%的民生國小五年級學生想再訂營養午餐；其次分別有13.3%的民生國小五年級學生很想再訂和不想再訂營養午餐；有3.3%的民生國小五年級學生很不想再訂營養午餐。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6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025" y="3688425"/>
            <a:ext cx="5758025" cy="29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第八題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請問您覺得外食、營養午餐和家長做的哪個最好吃？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根據調查結果，有50%的民生國小五年級學生覺得家長做的最好吃；其次有26.7%的民生國小五年級學生覺得外食、營養午餐和家長做的都一樣；有23.3%的民生國小五年級學生覺得外食最好吃；沒有人選營養午餐。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7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275" y="3777825"/>
            <a:ext cx="4611525" cy="24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第九題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838200" y="18644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請問您覺得營養午餐營養嗎?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根據調查結果，有46.7%的民生國小五年級學生覺得營養午餐還好；其次有30%的民生國小五年級學生覺得營養午餐營養；有23.3%的民生國小五年級學生覺得營養午餐很營養。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8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575" y="4103475"/>
            <a:ext cx="4455425" cy="27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結論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529225" y="1690825"/>
            <a:ext cx="11724300" cy="505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有一部分同學覺得菜色平凡，想要修改菜色。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2.目前的營養午餐有許多學生想繼續吃。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3.多數學生認為營養午餐的價格並沒有特別貴。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3.第8題沒有人選營養午餐，表示學生們認為營養午餐比起家長做的午餐和外食還難吃。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187"/>
            <a:ext cx="12192000" cy="68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type="title"/>
          </p:nvPr>
        </p:nvSpPr>
        <p:spPr>
          <a:xfrm>
            <a:off x="9027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壹、緒論 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902725" y="1586425"/>
            <a:ext cx="10515600" cy="4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一、研究動機  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二、研究目的  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三、研究方法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四、問卷部分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五、結論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0" y="-13200"/>
            <a:ext cx="12192000" cy="68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321175" y="398513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一、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研究動機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21175" y="1724213"/>
            <a:ext cx="11477700" cy="50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我們觀察班上同學們因某些原因都吃得很少，廚餘量增加，所以用問卷了解學生對營養午餐的評價，可以讓廚餘量減少，也可以完成我們校園美麗計畫。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427" y="3796400"/>
            <a:ext cx="4168448" cy="301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7275" y="3796400"/>
            <a:ext cx="3523152" cy="30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187"/>
            <a:ext cx="12192000" cy="68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9027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二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、研究目的</a:t>
            </a:r>
            <a:r>
              <a:rPr lang="zh-TW" sz="3600"/>
              <a:t> 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16125" y="17973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我們希望透過問卷來知道學生對營養午餐的評價。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</a:t>
            </a: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我們希望透過問卷來了解學生對營養午餐價格的意見。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7375" y="151675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7225" y="127863"/>
            <a:ext cx="24669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75" y="0"/>
            <a:ext cx="12192000" cy="68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type="title"/>
          </p:nvPr>
        </p:nvSpPr>
        <p:spPr>
          <a:xfrm>
            <a:off x="460275" y="365125"/>
            <a:ext cx="10515600" cy="109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、研究方法</a:t>
            </a:r>
            <a:r>
              <a:rPr lang="zh-TW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60275" y="18440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sz="2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研究對象</a:t>
            </a:r>
            <a:endParaRPr sz="28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</a:t>
            </a: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用「分層抽樣法」，以台北市松山區民生國小五年級學生為母群體，每班抽3個人，共30人，其中男生10人，女生20人。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二、研究方法	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問卷採用自編問卷，題目共9題，皆是單選題。</a:t>
            </a:r>
            <a:endParaRPr sz="3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1625" y="23588"/>
            <a:ext cx="1796900" cy="17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948" y="0"/>
            <a:ext cx="2015677" cy="18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200"/>
            <a:ext cx="12192000" cy="68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460275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/>
          </a:p>
        </p:txBody>
      </p:sp>
      <p:sp>
        <p:nvSpPr>
          <p:cNvPr id="108" name="Google Shape;108;p19"/>
          <p:cNvSpPr txBox="1"/>
          <p:nvPr/>
        </p:nvSpPr>
        <p:spPr>
          <a:xfrm>
            <a:off x="2395038" y="300625"/>
            <a:ext cx="74019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         </a:t>
            </a:r>
            <a:r>
              <a:rPr lang="zh-TW" sz="7000">
                <a:latin typeface="Microsoft JhengHei"/>
                <a:ea typeface="Microsoft JhengHei"/>
                <a:cs typeface="Microsoft JhengHei"/>
                <a:sym typeface="Microsoft JhengHei"/>
              </a:rPr>
              <a:t>問卷部分</a:t>
            </a:r>
            <a:endParaRPr sz="7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-4400" l="0" r="-1265" t="3001"/>
          <a:stretch/>
        </p:blipFill>
        <p:spPr>
          <a:xfrm>
            <a:off x="3100150" y="1507425"/>
            <a:ext cx="6130000" cy="52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第一題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現今的營養午餐價格是55元，請問您覺得這樣的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價格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根據調查結果，有90%的民生國小五年級學生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覺得價格適中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；其次有6.7%的民生國小五年級學生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覺得價格蠻便宜的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；有3.3%的民生國小五年級學生覺得價格便宜。</a:t>
            </a:r>
            <a:endParaRPr baseline="300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6" name="Google Shape;116;p20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775" y="4123950"/>
            <a:ext cx="4232250" cy="22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第二題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838200" y="1901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請問您是否願意花更多錢在營養午餐上？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根據調查結果，有70%的民生國小五年級學生願意花更多錢在營養午餐上；而有30%的民生國小五年級學生不願意花更多錢在營養午餐上。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550" y="3692775"/>
            <a:ext cx="5201800" cy="24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第三題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請問您願意額外花多少錢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在營養午餐上</a:t>
            </a: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？(台幣)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根據調查結果，有35%的民生國小五年級學生願意額外花10元在營養午餐上；其次分別有25%的民生國小五年級學生願意額外花15元和20元在營養午餐上；有15%的民生國小五年級學生願意額外花5元在營養午餐上。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2" title="圖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025" y="3529300"/>
            <a:ext cx="5543800" cy="25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