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64" r:id="rId1"/>
  </p:sldMasterIdLst>
  <p:notesMasterIdLst>
    <p:notesMasterId r:id="rId13"/>
  </p:notesMasterIdLst>
  <p:sldIdLst>
    <p:sldId id="256" r:id="rId2"/>
    <p:sldId id="266" r:id="rId3"/>
    <p:sldId id="264" r:id="rId4"/>
    <p:sldId id="265" r:id="rId5"/>
    <p:sldId id="259" r:id="rId6"/>
    <p:sldId id="260" r:id="rId7"/>
    <p:sldId id="257" r:id="rId8"/>
    <p:sldId id="258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86364" autoAdjust="0"/>
  </p:normalViewPr>
  <p:slideViewPr>
    <p:cSldViewPr>
      <p:cViewPr varScale="1">
        <p:scale>
          <a:sx n="115" d="100"/>
          <a:sy n="115" d="100"/>
        </p:scale>
        <p:origin x="-152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7-06-02T05:14:47.8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14526 16411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7EC4E-931C-4FC4-A76C-2C1A21ECABB8}" type="datetimeFigureOut">
              <a:rPr lang="zh-TW" altLang="en-US" smtClean="0"/>
              <a:t>2017/6/8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9268F-E067-4247-98F4-9C04415D7E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492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6/8/2017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6/8/2017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6/8/2017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65" r:id="rId1"/>
    <p:sldLayoutId id="2147484766" r:id="rId2"/>
    <p:sldLayoutId id="2147484767" r:id="rId3"/>
    <p:sldLayoutId id="2147484768" r:id="rId4"/>
    <p:sldLayoutId id="2147484769" r:id="rId5"/>
    <p:sldLayoutId id="2147484770" r:id="rId6"/>
    <p:sldLayoutId id="2147484771" r:id="rId7"/>
    <p:sldLayoutId id="2147484772" r:id="rId8"/>
    <p:sldLayoutId id="2147484773" r:id="rId9"/>
    <p:sldLayoutId id="2147484774" r:id="rId10"/>
    <p:sldLayoutId id="2147484775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3825">
            <a:off x="5652796" y="4090753"/>
            <a:ext cx="2918180" cy="2426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1470025"/>
          </a:xfrm>
        </p:spPr>
        <p:txBody>
          <a:bodyPr/>
          <a:lstStyle/>
          <a:p>
            <a:r>
              <a:rPr lang="zh-TW" altLang="en-US" sz="9600" dirty="0" smtClean="0"/>
              <a:t>扯鈴表演</a:t>
            </a:r>
            <a:endParaRPr lang="zh-TW" altLang="en-US" sz="96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5868144" y="6488668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rgbClr val="0070C0"/>
                </a:solidFill>
              </a:rPr>
              <a:t>作者：李羿廷、廖浩鈞</a:t>
            </a:r>
            <a:endParaRPr lang="zh-TW" altLang="en-US" sz="2000" dirty="0">
              <a:solidFill>
                <a:srgbClr val="0070C0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6061">
            <a:off x="1403648" y="4031704"/>
            <a:ext cx="24765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筆跡 4"/>
              <p14:cNvContentPartPr/>
              <p14:nvPr/>
            </p14:nvContentPartPr>
            <p14:xfrm>
              <a:off x="5229360" y="5907960"/>
              <a:ext cx="360" cy="360"/>
            </p14:xfrm>
          </p:contentPart>
        </mc:Choice>
        <mc:Fallback xmlns="">
          <p:pic>
            <p:nvPicPr>
              <p:cNvPr id="5" name="筆跡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13520" y="5844240"/>
                <a:ext cx="3204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109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8800" dirty="0"/>
              <a:t> 答案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z="4400" dirty="0"/>
              <a:t>A:</a:t>
            </a:r>
          </a:p>
          <a:p>
            <a:pPr marL="0" indent="0">
              <a:buNone/>
            </a:pPr>
            <a:r>
              <a:rPr lang="en-US" altLang="zh-TW" sz="4400" dirty="0"/>
              <a:t>1</a:t>
            </a:r>
            <a:r>
              <a:rPr lang="zh-TW" altLang="en-US" sz="4400" dirty="0"/>
              <a:t>手榴彈</a:t>
            </a:r>
            <a:endParaRPr lang="en-US" altLang="zh-TW" sz="4400" dirty="0"/>
          </a:p>
          <a:p>
            <a:pPr marL="0" indent="0">
              <a:buNone/>
            </a:pPr>
            <a:r>
              <a:rPr lang="en-US" altLang="zh-TW" sz="4400" dirty="0"/>
              <a:t>2</a:t>
            </a:r>
            <a:r>
              <a:rPr lang="zh-TW" altLang="en-US" sz="4400" dirty="0"/>
              <a:t>紅寶石網</a:t>
            </a:r>
            <a:endParaRPr lang="en-US" altLang="zh-TW" sz="4400" dirty="0"/>
          </a:p>
          <a:p>
            <a:pPr marL="0" indent="0">
              <a:buNone/>
            </a:pPr>
            <a:r>
              <a:rPr lang="en-US" altLang="zh-TW" sz="4400" dirty="0"/>
              <a:t>3</a:t>
            </a:r>
            <a:r>
              <a:rPr lang="zh-TW" altLang="en-US" sz="4400" dirty="0"/>
              <a:t>石頭</a:t>
            </a:r>
            <a:endParaRPr lang="en-US" altLang="zh-TW" sz="4400" dirty="0"/>
          </a:p>
          <a:p>
            <a:pPr marL="0" indent="0">
              <a:buNone/>
            </a:pPr>
            <a:r>
              <a:rPr lang="en-US" altLang="zh-TW" sz="4400" dirty="0"/>
              <a:t>4</a:t>
            </a:r>
            <a:r>
              <a:rPr lang="zh-TW" altLang="en-US" sz="4400" dirty="0"/>
              <a:t>鑽石結網</a:t>
            </a:r>
          </a:p>
          <a:p>
            <a:endParaRPr lang="zh-TW" altLang="en-US" dirty="0"/>
          </a:p>
        </p:txBody>
      </p:sp>
      <p:cxnSp>
        <p:nvCxnSpPr>
          <p:cNvPr id="5" name="直線接點 4"/>
          <p:cNvCxnSpPr/>
          <p:nvPr/>
        </p:nvCxnSpPr>
        <p:spPr>
          <a:xfrm>
            <a:off x="683568" y="4797152"/>
            <a:ext cx="2592288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3275856" y="4797152"/>
            <a:ext cx="0" cy="64807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H="1">
            <a:off x="683568" y="5481562"/>
            <a:ext cx="2592288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683568" y="4797152"/>
            <a:ext cx="0" cy="64807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22733"/>
            <a:ext cx="2476500" cy="2771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圓角矩形圖說文字 3"/>
          <p:cNvSpPr/>
          <p:nvPr/>
        </p:nvSpPr>
        <p:spPr>
          <a:xfrm>
            <a:off x="5004048" y="594724"/>
            <a:ext cx="2520280" cy="1152128"/>
          </a:xfrm>
          <a:prstGeom prst="wedgeRoundRectCallout">
            <a:avLst>
              <a:gd name="adj1" fmla="val -23988"/>
              <a:gd name="adj2" fmla="val 98157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rgbClr val="002060"/>
                </a:solidFill>
              </a:rPr>
              <a:t>恨</a:t>
            </a:r>
            <a:r>
              <a:rPr lang="en-US" altLang="zh-TW" sz="2400" dirty="0" smtClean="0">
                <a:solidFill>
                  <a:srgbClr val="002060"/>
                </a:solidFill>
              </a:rPr>
              <a:t>!</a:t>
            </a:r>
            <a:r>
              <a:rPr lang="zh-TW" altLang="en-US" sz="2400" dirty="0" smtClean="0">
                <a:solidFill>
                  <a:srgbClr val="002060"/>
                </a:solidFill>
              </a:rPr>
              <a:t>我答成手榴彈</a:t>
            </a:r>
            <a:endParaRPr lang="zh-TW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07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8800" dirty="0" smtClean="0"/>
              <a:t>      表演結束</a:t>
            </a:r>
            <a:r>
              <a:rPr lang="en-US" altLang="zh-TW" sz="8800" dirty="0" smtClean="0"/>
              <a:t>!</a:t>
            </a:r>
            <a:endParaRPr lang="zh-TW" altLang="en-US" sz="8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83568" y="1275323"/>
            <a:ext cx="79248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6600" dirty="0" smtClean="0"/>
              <a:t>   祝畢業學長姐們</a:t>
            </a:r>
            <a:endParaRPr lang="en-US" altLang="zh-TW" sz="6600" dirty="0" smtClean="0"/>
          </a:p>
          <a:p>
            <a:pPr marL="0" indent="0">
              <a:buNone/>
            </a:pPr>
            <a:endParaRPr lang="en-US" altLang="zh-TW" sz="6600" dirty="0"/>
          </a:p>
          <a:p>
            <a:pPr marL="0" indent="0">
              <a:buNone/>
            </a:pPr>
            <a:r>
              <a:rPr lang="zh-TW" altLang="en-US" sz="6600" dirty="0" smtClean="0"/>
              <a:t>         畢業快樂</a:t>
            </a:r>
            <a:r>
              <a:rPr lang="en-US" altLang="zh-TW" sz="6600" dirty="0" smtClean="0"/>
              <a:t>!</a:t>
            </a:r>
            <a:endParaRPr lang="zh-TW" altLang="en-US" sz="6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594" y="3317628"/>
            <a:ext cx="2186643" cy="2214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492896"/>
            <a:ext cx="2016224" cy="164946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1079997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12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827584" y="1484784"/>
            <a:ext cx="7924800" cy="4950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13000" dirty="0" smtClean="0"/>
              <a:t> 有獎徵答</a:t>
            </a:r>
            <a:endParaRPr lang="zh-TW" altLang="en-US" sz="13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230425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55" b="100000" l="1242" r="987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17841"/>
            <a:ext cx="2287284" cy="1883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17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900" dirty="0"/>
              <a:t>猜猜看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4400" dirty="0"/>
              <a:t>這是哪個招式</a:t>
            </a:r>
            <a:r>
              <a:rPr lang="en-US" altLang="zh-TW" sz="4400" dirty="0"/>
              <a:t>?</a:t>
            </a:r>
          </a:p>
          <a:p>
            <a:pPr marL="0" indent="0">
              <a:buNone/>
            </a:pPr>
            <a:r>
              <a:rPr lang="en-US" altLang="zh-TW" sz="4400" i="1" dirty="0" smtClean="0"/>
              <a:t>1</a:t>
            </a:r>
            <a:r>
              <a:rPr lang="zh-TW" altLang="en-US" sz="4400" dirty="0" smtClean="0"/>
              <a:t>狗極跳牆</a:t>
            </a:r>
            <a:endParaRPr lang="en-US" altLang="zh-TW" sz="4400" dirty="0" smtClean="0"/>
          </a:p>
          <a:p>
            <a:pPr marL="0" indent="0">
              <a:buNone/>
            </a:pPr>
            <a:r>
              <a:rPr lang="en-US" altLang="zh-TW" sz="4400" i="1" dirty="0" smtClean="0"/>
              <a:t>2</a:t>
            </a:r>
            <a:r>
              <a:rPr lang="zh-TW" altLang="en-US" sz="4400" dirty="0" smtClean="0"/>
              <a:t>蜻蜓點水</a:t>
            </a:r>
            <a:endParaRPr lang="en-US" altLang="zh-TW" sz="4400" dirty="0" smtClean="0"/>
          </a:p>
          <a:p>
            <a:pPr marL="0" indent="0">
              <a:buNone/>
            </a:pPr>
            <a:r>
              <a:rPr lang="en-US" altLang="zh-TW" sz="4400" i="1" dirty="0" smtClean="0"/>
              <a:t>3</a:t>
            </a:r>
            <a:r>
              <a:rPr lang="zh-TW" altLang="en-US" sz="4400" dirty="0"/>
              <a:t>金</a:t>
            </a:r>
            <a:r>
              <a:rPr lang="zh-TW" altLang="en-US" sz="4400" dirty="0" smtClean="0"/>
              <a:t>手指</a:t>
            </a:r>
            <a:endParaRPr lang="en-US" altLang="zh-TW" sz="4400" dirty="0" smtClean="0"/>
          </a:p>
          <a:p>
            <a:pPr marL="0" indent="0">
              <a:buNone/>
            </a:pPr>
            <a:r>
              <a:rPr lang="en-US" altLang="zh-TW" sz="4400" dirty="0" smtClean="0"/>
              <a:t>4</a:t>
            </a:r>
            <a:r>
              <a:rPr lang="zh-TW" altLang="en-US" sz="4400" dirty="0" smtClean="0"/>
              <a:t>提燈籠</a:t>
            </a:r>
            <a:endParaRPr lang="zh-TW" altLang="en-US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92896"/>
            <a:ext cx="2476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03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900" dirty="0"/>
              <a:t> 答案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11560" y="1556792"/>
            <a:ext cx="7924800" cy="4114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4400" i="1" dirty="0" smtClean="0"/>
              <a:t>A</a:t>
            </a:r>
            <a:r>
              <a:rPr lang="en-US" altLang="zh-TW" sz="4400" dirty="0" smtClean="0"/>
              <a:t>:</a:t>
            </a:r>
            <a:endParaRPr lang="en-US" altLang="zh-TW" sz="4400" i="1" dirty="0" smtClean="0"/>
          </a:p>
          <a:p>
            <a:pPr marL="0" indent="0">
              <a:buNone/>
            </a:pPr>
            <a:r>
              <a:rPr lang="en-US" altLang="zh-TW" sz="4400" i="1" dirty="0" smtClean="0"/>
              <a:t>1</a:t>
            </a:r>
            <a:r>
              <a:rPr lang="zh-TW" altLang="en-US" sz="4400" dirty="0"/>
              <a:t>狗極跳牆</a:t>
            </a:r>
            <a:endParaRPr lang="en-US" altLang="zh-TW" sz="4400" dirty="0"/>
          </a:p>
          <a:p>
            <a:pPr marL="0" indent="0">
              <a:buNone/>
            </a:pPr>
            <a:r>
              <a:rPr lang="en-US" altLang="zh-TW" sz="4400" i="1" dirty="0"/>
              <a:t>2</a:t>
            </a:r>
            <a:r>
              <a:rPr lang="zh-TW" altLang="en-US" sz="4400" dirty="0"/>
              <a:t>蜻蜓點水</a:t>
            </a:r>
            <a:endParaRPr lang="en-US" altLang="zh-TW" sz="4400" dirty="0"/>
          </a:p>
          <a:p>
            <a:pPr marL="0" indent="0">
              <a:buNone/>
            </a:pPr>
            <a:r>
              <a:rPr lang="en-US" altLang="zh-TW" sz="4400" i="1" dirty="0"/>
              <a:t>3</a:t>
            </a:r>
            <a:r>
              <a:rPr lang="zh-TW" altLang="en-US" sz="4400" dirty="0"/>
              <a:t>金手指</a:t>
            </a:r>
            <a:endParaRPr lang="en-US" altLang="zh-TW" sz="4400" dirty="0"/>
          </a:p>
          <a:p>
            <a:pPr marL="0" indent="0">
              <a:buNone/>
            </a:pPr>
            <a:r>
              <a:rPr lang="en-US" altLang="zh-TW" sz="4400" dirty="0"/>
              <a:t>4</a:t>
            </a:r>
            <a:r>
              <a:rPr lang="zh-TW" altLang="en-US" sz="4400" dirty="0"/>
              <a:t>提燈籠</a:t>
            </a:r>
          </a:p>
          <a:p>
            <a:endParaRPr lang="zh-TW" altLang="en-US" dirty="0"/>
          </a:p>
        </p:txBody>
      </p:sp>
      <p:cxnSp>
        <p:nvCxnSpPr>
          <p:cNvPr id="7" name="直線接點 6"/>
          <p:cNvCxnSpPr/>
          <p:nvPr/>
        </p:nvCxnSpPr>
        <p:spPr>
          <a:xfrm>
            <a:off x="611560" y="4822745"/>
            <a:ext cx="2160240" cy="1800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2771800" y="4822745"/>
            <a:ext cx="0" cy="59406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flipH="1">
            <a:off x="611560" y="5416811"/>
            <a:ext cx="216024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 flipV="1">
            <a:off x="611560" y="4822745"/>
            <a:ext cx="0" cy="59406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64904"/>
            <a:ext cx="2476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42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8800" dirty="0" smtClean="0"/>
              <a:t>猜</a:t>
            </a:r>
            <a:r>
              <a:rPr lang="zh-TW" altLang="en-US" sz="8800" dirty="0"/>
              <a:t>猜看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4400" dirty="0"/>
              <a:t>這是哪個招式</a:t>
            </a:r>
            <a:r>
              <a:rPr lang="en-US" altLang="zh-TW" sz="4400" dirty="0"/>
              <a:t>?</a:t>
            </a:r>
          </a:p>
          <a:p>
            <a:pPr marL="0" indent="0">
              <a:buNone/>
            </a:pPr>
            <a:r>
              <a:rPr lang="en-US" altLang="zh-TW" sz="4400" i="1" dirty="0" smtClean="0"/>
              <a:t>1</a:t>
            </a:r>
            <a:r>
              <a:rPr lang="zh-TW" altLang="en-US" sz="4400" dirty="0" smtClean="0"/>
              <a:t>巴黎鐵塔</a:t>
            </a:r>
            <a:endParaRPr lang="en-US" altLang="zh-TW" sz="4400" dirty="0" smtClean="0"/>
          </a:p>
          <a:p>
            <a:pPr marL="0" indent="0">
              <a:buNone/>
            </a:pPr>
            <a:r>
              <a:rPr lang="en-US" altLang="zh-TW" sz="4400" i="1" dirty="0" smtClean="0"/>
              <a:t>2</a:t>
            </a:r>
            <a:r>
              <a:rPr lang="zh-TW" altLang="en-US" sz="4400" dirty="0"/>
              <a:t>比薩斜</a:t>
            </a:r>
            <a:r>
              <a:rPr lang="zh-TW" altLang="en-US" sz="4400" dirty="0" smtClean="0"/>
              <a:t>塔</a:t>
            </a:r>
            <a:endParaRPr lang="en-US" altLang="zh-TW" sz="4400" dirty="0" smtClean="0"/>
          </a:p>
          <a:p>
            <a:pPr marL="0" indent="0">
              <a:buNone/>
            </a:pPr>
            <a:r>
              <a:rPr lang="en-US" altLang="zh-TW" sz="4400" i="1" dirty="0" smtClean="0"/>
              <a:t>3</a:t>
            </a:r>
            <a:r>
              <a:rPr lang="zh-TW" altLang="en-US" sz="4400" dirty="0" smtClean="0"/>
              <a:t>一零一大樓</a:t>
            </a:r>
            <a:endParaRPr lang="en-US" altLang="zh-TW" sz="4400" dirty="0" smtClean="0"/>
          </a:p>
          <a:p>
            <a:pPr marL="0" indent="0">
              <a:buNone/>
            </a:pPr>
            <a:r>
              <a:rPr lang="en-US" altLang="zh-TW" sz="4400" i="1" dirty="0" smtClean="0"/>
              <a:t>4  PIZZA</a:t>
            </a:r>
            <a:endParaRPr lang="zh-TW" altLang="en-US" sz="4400" i="1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1916832"/>
            <a:ext cx="1188720" cy="295351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橢圓形圖說文字 4"/>
          <p:cNvSpPr/>
          <p:nvPr/>
        </p:nvSpPr>
        <p:spPr>
          <a:xfrm>
            <a:off x="5709633" y="404664"/>
            <a:ext cx="2088232" cy="1000904"/>
          </a:xfrm>
          <a:prstGeom prst="wedgeEllipseCallout">
            <a:avLst>
              <a:gd name="adj1" fmla="val 8359"/>
              <a:gd name="adj2" fmla="val 74044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solidFill>
                  <a:srgbClr val="002060"/>
                </a:solidFill>
              </a:rPr>
              <a:t>???</a:t>
            </a:r>
            <a:endParaRPr lang="zh-TW" alt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59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 </a:t>
            </a:r>
            <a:r>
              <a:rPr lang="zh-TW" altLang="en-US" sz="8800" dirty="0"/>
              <a:t>答案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4400" dirty="0" smtClean="0"/>
              <a:t>A:</a:t>
            </a:r>
          </a:p>
          <a:p>
            <a:pPr marL="0" indent="0">
              <a:buNone/>
            </a:pPr>
            <a:r>
              <a:rPr lang="en-US" altLang="zh-TW" sz="4400" i="1" dirty="0" smtClean="0"/>
              <a:t>1</a:t>
            </a:r>
            <a:r>
              <a:rPr lang="zh-TW" altLang="en-US" sz="4400" dirty="0"/>
              <a:t>巴黎鐵塔</a:t>
            </a:r>
            <a:endParaRPr lang="en-US" altLang="zh-TW" sz="4400" dirty="0"/>
          </a:p>
          <a:p>
            <a:pPr marL="0" indent="0">
              <a:buNone/>
            </a:pPr>
            <a:r>
              <a:rPr lang="en-US" altLang="zh-TW" sz="4400" i="1" dirty="0"/>
              <a:t>2</a:t>
            </a:r>
            <a:r>
              <a:rPr lang="zh-TW" altLang="en-US" sz="4400" dirty="0"/>
              <a:t>比薩斜塔</a:t>
            </a:r>
            <a:endParaRPr lang="en-US" altLang="zh-TW" sz="4400" dirty="0"/>
          </a:p>
          <a:p>
            <a:pPr marL="0" indent="0">
              <a:buNone/>
            </a:pPr>
            <a:r>
              <a:rPr lang="en-US" altLang="zh-TW" sz="4400" i="1" dirty="0"/>
              <a:t>3</a:t>
            </a:r>
            <a:r>
              <a:rPr lang="zh-TW" altLang="en-US" sz="4400" dirty="0"/>
              <a:t>一零一大樓</a:t>
            </a:r>
            <a:endParaRPr lang="en-US" altLang="zh-TW" sz="4400" dirty="0"/>
          </a:p>
          <a:p>
            <a:pPr marL="0" indent="0">
              <a:buNone/>
            </a:pPr>
            <a:r>
              <a:rPr lang="en-US" altLang="zh-TW" sz="4400" i="1" dirty="0"/>
              <a:t>4  PIZZA</a:t>
            </a:r>
            <a:endParaRPr lang="zh-TW" altLang="en-US" sz="4400" i="1" dirty="0"/>
          </a:p>
          <a:p>
            <a:endParaRPr lang="zh-TW" altLang="en-US" dirty="0"/>
          </a:p>
        </p:txBody>
      </p:sp>
      <p:cxnSp>
        <p:nvCxnSpPr>
          <p:cNvPr id="7" name="直線接點 6"/>
          <p:cNvCxnSpPr/>
          <p:nvPr/>
        </p:nvCxnSpPr>
        <p:spPr>
          <a:xfrm>
            <a:off x="3275856" y="2348880"/>
            <a:ext cx="0" cy="72008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H="1">
            <a:off x="683568" y="2348880"/>
            <a:ext cx="2592288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683568" y="2348880"/>
            <a:ext cx="0" cy="72008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683568" y="3068960"/>
            <a:ext cx="2592288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2156078"/>
            <a:ext cx="24765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15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8800" dirty="0"/>
              <a:t>再猜</a:t>
            </a:r>
            <a:r>
              <a:rPr lang="zh-TW" altLang="en-US" sz="8800" dirty="0" smtClean="0"/>
              <a:t>猜看</a:t>
            </a:r>
            <a:endParaRPr lang="zh-TW" altLang="en-US" sz="8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11560" y="1556792"/>
            <a:ext cx="7924800" cy="4114800"/>
          </a:xfrm>
        </p:spPr>
        <p:txBody>
          <a:bodyPr>
            <a:normAutofit lnSpcReduction="10000"/>
          </a:bodyPr>
          <a:lstStyle/>
          <a:p>
            <a:r>
              <a:rPr lang="zh-TW" altLang="en-US" sz="4400" dirty="0" smtClean="0"/>
              <a:t>這是哪個招式</a:t>
            </a:r>
            <a:r>
              <a:rPr lang="en-US" altLang="zh-TW" sz="4400" dirty="0" smtClean="0"/>
              <a:t>?</a:t>
            </a:r>
          </a:p>
          <a:p>
            <a:pPr marL="0" indent="0">
              <a:buNone/>
            </a:pPr>
            <a:r>
              <a:rPr lang="en-US" altLang="zh-TW" sz="4400" i="1" dirty="0" smtClean="0"/>
              <a:t>1</a:t>
            </a:r>
            <a:r>
              <a:rPr lang="zh-TW" altLang="en-US" sz="4400" dirty="0" smtClean="0"/>
              <a:t>金蟬脫殼</a:t>
            </a:r>
            <a:endParaRPr lang="en-US" altLang="zh-TW" sz="4400" dirty="0" smtClean="0"/>
          </a:p>
          <a:p>
            <a:pPr marL="0" indent="0">
              <a:buNone/>
            </a:pPr>
            <a:r>
              <a:rPr lang="en-US" altLang="zh-TW" sz="4400" i="1" dirty="0" smtClean="0"/>
              <a:t>2</a:t>
            </a:r>
            <a:r>
              <a:rPr lang="zh-TW" altLang="en-US" sz="4400" dirty="0" smtClean="0"/>
              <a:t>鳳凰離手</a:t>
            </a:r>
            <a:endParaRPr lang="en-US" altLang="zh-TW" sz="4400" dirty="0" smtClean="0"/>
          </a:p>
          <a:p>
            <a:pPr marL="0" indent="0">
              <a:buNone/>
            </a:pPr>
            <a:r>
              <a:rPr lang="en-US" altLang="zh-TW" sz="4400" i="1" dirty="0" smtClean="0"/>
              <a:t>3</a:t>
            </a:r>
            <a:r>
              <a:rPr lang="zh-TW" altLang="en-US" sz="4400" dirty="0" smtClean="0"/>
              <a:t>大衛魔術</a:t>
            </a:r>
            <a:endParaRPr lang="en-US" altLang="zh-TW" sz="4400" dirty="0" smtClean="0"/>
          </a:p>
          <a:p>
            <a:pPr marL="0" indent="0">
              <a:buNone/>
            </a:pPr>
            <a:r>
              <a:rPr lang="en-US" altLang="zh-TW" sz="4400" i="1" dirty="0" smtClean="0"/>
              <a:t>4</a:t>
            </a:r>
            <a:r>
              <a:rPr lang="zh-TW" altLang="en-US" sz="4400" dirty="0" smtClean="0"/>
              <a:t>反點水</a:t>
            </a:r>
            <a:endParaRPr lang="zh-TW" altLang="en-US" sz="4400" i="1" dirty="0"/>
          </a:p>
        </p:txBody>
      </p:sp>
      <p:sp>
        <p:nvSpPr>
          <p:cNvPr id="4" name="AutoShape 2" descr="File:PMD TDS 黑暗帝牙卢卡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64904"/>
            <a:ext cx="24765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43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 </a:t>
            </a:r>
            <a:r>
              <a:rPr lang="zh-TW" altLang="en-US" sz="8800" dirty="0" smtClean="0"/>
              <a:t>答案</a:t>
            </a:r>
            <a:endParaRPr lang="zh-TW" altLang="en-US" sz="8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83568" y="1628800"/>
            <a:ext cx="7924800" cy="4114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4400" dirty="0" smtClean="0"/>
              <a:t>A:</a:t>
            </a:r>
          </a:p>
          <a:p>
            <a:pPr marL="0" indent="0">
              <a:buNone/>
            </a:pPr>
            <a:r>
              <a:rPr lang="en-US" altLang="zh-TW" sz="4400" i="1" dirty="0" smtClean="0"/>
              <a:t>1</a:t>
            </a:r>
            <a:r>
              <a:rPr lang="zh-TW" altLang="en-US" sz="4400" dirty="0"/>
              <a:t>金蟬脫殼</a:t>
            </a:r>
            <a:endParaRPr lang="en-US" altLang="zh-TW" sz="4400" dirty="0"/>
          </a:p>
          <a:p>
            <a:pPr marL="0" indent="0">
              <a:buNone/>
            </a:pPr>
            <a:r>
              <a:rPr lang="en-US" altLang="zh-TW" sz="4400" i="1" dirty="0"/>
              <a:t>2</a:t>
            </a:r>
            <a:r>
              <a:rPr lang="zh-TW" altLang="en-US" sz="4400" dirty="0"/>
              <a:t>鳳凰離手</a:t>
            </a:r>
            <a:endParaRPr lang="en-US" altLang="zh-TW" sz="4400" dirty="0"/>
          </a:p>
          <a:p>
            <a:pPr marL="0" indent="0">
              <a:buNone/>
            </a:pPr>
            <a:r>
              <a:rPr lang="en-US" altLang="zh-TW" sz="4400" i="1" dirty="0" smtClean="0"/>
              <a:t>3</a:t>
            </a:r>
            <a:r>
              <a:rPr lang="zh-TW" altLang="en-US" sz="4400" dirty="0"/>
              <a:t>大衛魔術</a:t>
            </a:r>
            <a:endParaRPr lang="en-US" altLang="zh-TW" sz="4400" dirty="0"/>
          </a:p>
          <a:p>
            <a:pPr marL="0" indent="0">
              <a:buNone/>
            </a:pPr>
            <a:r>
              <a:rPr lang="en-US" altLang="zh-TW" sz="4400" i="1" dirty="0"/>
              <a:t>4</a:t>
            </a:r>
            <a:r>
              <a:rPr lang="zh-TW" altLang="en-US" sz="4400" dirty="0"/>
              <a:t>反點水</a:t>
            </a:r>
            <a:endParaRPr lang="zh-TW" altLang="en-US" sz="4400" i="1" dirty="0"/>
          </a:p>
          <a:p>
            <a:endParaRPr lang="zh-TW" altLang="en-US" dirty="0"/>
          </a:p>
        </p:txBody>
      </p:sp>
      <p:cxnSp>
        <p:nvCxnSpPr>
          <p:cNvPr id="15" name="直線接點 14"/>
          <p:cNvCxnSpPr/>
          <p:nvPr/>
        </p:nvCxnSpPr>
        <p:spPr>
          <a:xfrm>
            <a:off x="755576" y="4010675"/>
            <a:ext cx="2592288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3347864" y="4005064"/>
            <a:ext cx="0" cy="64807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 flipH="1">
            <a:off x="755576" y="4653136"/>
            <a:ext cx="2592288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763007" y="4005064"/>
            <a:ext cx="0" cy="64807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66814"/>
            <a:ext cx="24765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圓角矩形圖說文字 4"/>
          <p:cNvSpPr/>
          <p:nvPr/>
        </p:nvSpPr>
        <p:spPr>
          <a:xfrm>
            <a:off x="5580112" y="1339592"/>
            <a:ext cx="2102346" cy="1008112"/>
          </a:xfrm>
          <a:prstGeom prst="wedgeRoundRectCallout">
            <a:avLst>
              <a:gd name="adj1" fmla="val 23386"/>
              <a:gd name="adj2" fmla="val 89711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002060"/>
                </a:solidFill>
              </a:rPr>
              <a:t>我知道了</a:t>
            </a:r>
            <a:r>
              <a:rPr lang="en-US" altLang="zh-TW" dirty="0" smtClean="0">
                <a:solidFill>
                  <a:srgbClr val="002060"/>
                </a:solidFill>
              </a:rPr>
              <a:t>!</a:t>
            </a:r>
            <a:endParaRPr lang="zh-TW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4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8800" dirty="0"/>
              <a:t>再猜猜看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4400" dirty="0"/>
              <a:t>這是哪個招式</a:t>
            </a:r>
            <a:r>
              <a:rPr lang="en-US" altLang="zh-TW" sz="4400" dirty="0"/>
              <a:t>?</a:t>
            </a:r>
          </a:p>
          <a:p>
            <a:pPr marL="0" indent="0">
              <a:buNone/>
            </a:pPr>
            <a:r>
              <a:rPr lang="en-US" altLang="zh-TW" sz="4400" dirty="0" smtClean="0"/>
              <a:t>1</a:t>
            </a:r>
            <a:r>
              <a:rPr lang="zh-TW" altLang="en-US" sz="4400" dirty="0" smtClean="0"/>
              <a:t>手榴彈</a:t>
            </a:r>
            <a:endParaRPr lang="en-US" altLang="zh-TW" sz="4400" dirty="0" smtClean="0"/>
          </a:p>
          <a:p>
            <a:pPr marL="0" indent="0">
              <a:buNone/>
            </a:pPr>
            <a:r>
              <a:rPr lang="en-US" altLang="zh-TW" sz="4400" dirty="0" smtClean="0"/>
              <a:t>2</a:t>
            </a:r>
            <a:r>
              <a:rPr lang="zh-TW" altLang="en-US" sz="4400" dirty="0" smtClean="0"/>
              <a:t>紅寶石網</a:t>
            </a:r>
            <a:endParaRPr lang="en-US" altLang="zh-TW" sz="4400" dirty="0"/>
          </a:p>
          <a:p>
            <a:pPr marL="0" indent="0">
              <a:buNone/>
            </a:pPr>
            <a:r>
              <a:rPr lang="en-US" altLang="zh-TW" sz="4400" dirty="0" smtClean="0"/>
              <a:t>3</a:t>
            </a:r>
            <a:r>
              <a:rPr lang="zh-TW" altLang="en-US" sz="4400" dirty="0" smtClean="0"/>
              <a:t>石頭</a:t>
            </a:r>
            <a:endParaRPr lang="en-US" altLang="zh-TW" sz="4400" dirty="0" smtClean="0"/>
          </a:p>
          <a:p>
            <a:pPr marL="0" indent="0">
              <a:buNone/>
            </a:pPr>
            <a:r>
              <a:rPr lang="en-US" altLang="zh-TW" sz="4400" dirty="0" smtClean="0"/>
              <a:t>4</a:t>
            </a:r>
            <a:r>
              <a:rPr lang="zh-TW" altLang="en-US" sz="4400" dirty="0"/>
              <a:t>鑽石結網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32856"/>
            <a:ext cx="2476500" cy="258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圓角矩形圖說文字 3"/>
          <p:cNvSpPr/>
          <p:nvPr/>
        </p:nvSpPr>
        <p:spPr>
          <a:xfrm>
            <a:off x="5364088" y="332656"/>
            <a:ext cx="2880320" cy="1584176"/>
          </a:xfrm>
          <a:prstGeom prst="wedgeRound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rgbClr val="002060"/>
                </a:solidFill>
              </a:rPr>
              <a:t>哈哈</a:t>
            </a:r>
            <a:r>
              <a:rPr lang="en-US" altLang="zh-TW" sz="3600" dirty="0" smtClean="0">
                <a:solidFill>
                  <a:srgbClr val="002060"/>
                </a:solidFill>
              </a:rPr>
              <a:t>!</a:t>
            </a:r>
            <a:r>
              <a:rPr lang="zh-TW" altLang="en-US" sz="3600" dirty="0" smtClean="0">
                <a:solidFill>
                  <a:srgbClr val="002060"/>
                </a:solidFill>
              </a:rPr>
              <a:t>你絕對不知道</a:t>
            </a:r>
            <a:endParaRPr lang="zh-TW" alt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地平線">
  <a:themeElements>
    <a:clrScheme name="地平線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平線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</TotalTime>
  <Words>199</Words>
  <Application>Microsoft Office PowerPoint</Application>
  <PresentationFormat>如螢幕大小 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地平線</vt:lpstr>
      <vt:lpstr>扯鈴表演</vt:lpstr>
      <vt:lpstr>PowerPoint 簡報</vt:lpstr>
      <vt:lpstr>猜猜看</vt:lpstr>
      <vt:lpstr> 答案</vt:lpstr>
      <vt:lpstr>猜猜看</vt:lpstr>
      <vt:lpstr> 答案</vt:lpstr>
      <vt:lpstr>再猜猜看</vt:lpstr>
      <vt:lpstr> 答案</vt:lpstr>
      <vt:lpstr>再猜猜看</vt:lpstr>
      <vt:lpstr> 答案</vt:lpstr>
      <vt:lpstr>      表演結束!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扯鈴表演</dc:title>
  <dc:creator>User</dc:creator>
  <cp:lastModifiedBy>王璽崴</cp:lastModifiedBy>
  <cp:revision>25</cp:revision>
  <dcterms:created xsi:type="dcterms:W3CDTF">2017-05-20T19:37:32Z</dcterms:created>
  <dcterms:modified xsi:type="dcterms:W3CDTF">2017-06-08T00:40:08Z</dcterms:modified>
</cp:coreProperties>
</file>