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CC8B8-5ACA-42C0-9B96-026EAA14CDCC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4" csCatId="colorful" phldr="1"/>
      <dgm:spPr/>
    </dgm:pt>
    <dgm:pt modelId="{A506FEF3-7FC8-402F-9E37-2DE905812DAA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專長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BA4C19BA-5208-47C3-BB39-93842D75A1AF}" type="parTrans" cxnId="{4E2664D3-4BA8-4F3E-82C7-0A49E82BA8ED}">
      <dgm:prSet/>
      <dgm:spPr/>
      <dgm:t>
        <a:bodyPr/>
        <a:lstStyle/>
        <a:p>
          <a:endParaRPr lang="zh-TW" altLang="en-US"/>
        </a:p>
      </dgm:t>
    </dgm:pt>
    <dgm:pt modelId="{D8943356-E61D-4579-98C6-D9CF6B86F0D0}" type="sibTrans" cxnId="{4E2664D3-4BA8-4F3E-82C7-0A49E82BA8ED}">
      <dgm:prSet/>
      <dgm:spPr/>
      <dgm:t>
        <a:bodyPr/>
        <a:lstStyle/>
        <a:p>
          <a:endParaRPr lang="zh-TW" altLang="en-US"/>
        </a:p>
      </dgm:t>
    </dgm:pt>
    <dgm:pt modelId="{9395B7A9-0543-4999-B1EB-A5815FB67AA5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興趣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D77181CA-7A47-4C93-BD46-5B0579F01D71}" type="parTrans" cxnId="{5B0AE5D5-EFC6-4978-826A-9C4CCEE62B00}">
      <dgm:prSet/>
      <dgm:spPr/>
      <dgm:t>
        <a:bodyPr/>
        <a:lstStyle/>
        <a:p>
          <a:endParaRPr lang="zh-TW" altLang="en-US"/>
        </a:p>
      </dgm:t>
    </dgm:pt>
    <dgm:pt modelId="{AFF709CA-3A81-4506-917E-4EE55C54FAF7}" type="sibTrans" cxnId="{5B0AE5D5-EFC6-4978-826A-9C4CCEE62B00}">
      <dgm:prSet/>
      <dgm:spPr/>
      <dgm:t>
        <a:bodyPr/>
        <a:lstStyle/>
        <a:p>
          <a:endParaRPr lang="zh-TW" altLang="en-US"/>
        </a:p>
      </dgm:t>
    </dgm:pt>
    <dgm:pt modelId="{D6926DF9-8C00-4BFA-AA4C-C603C4BBF442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研究主題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C6E87F53-E1AB-449D-9D15-3F4BF705E9B9}" type="parTrans" cxnId="{AACA8DE4-D114-4010-B8E1-2233AC89F867}">
      <dgm:prSet/>
      <dgm:spPr/>
      <dgm:t>
        <a:bodyPr/>
        <a:lstStyle/>
        <a:p>
          <a:endParaRPr lang="zh-TW" altLang="en-US"/>
        </a:p>
      </dgm:t>
    </dgm:pt>
    <dgm:pt modelId="{43D85217-8E83-474F-919D-ED59EAE174EA}" type="sibTrans" cxnId="{AACA8DE4-D114-4010-B8E1-2233AC89F867}">
      <dgm:prSet/>
      <dgm:spPr/>
      <dgm:t>
        <a:bodyPr/>
        <a:lstStyle/>
        <a:p>
          <a:endParaRPr lang="zh-TW" altLang="en-US"/>
        </a:p>
      </dgm:t>
    </dgm:pt>
    <dgm:pt modelId="{A5E88428-5B93-44F1-B126-BECFD153C83E}" type="pres">
      <dgm:prSet presAssocID="{E0DCC8B8-5ACA-42C0-9B96-026EAA14CDCC}" presName="Name0" presStyleCnt="0">
        <dgm:presLayoutVars>
          <dgm:dir/>
          <dgm:resizeHandles val="exact"/>
        </dgm:presLayoutVars>
      </dgm:prSet>
      <dgm:spPr/>
    </dgm:pt>
    <dgm:pt modelId="{525C9E51-AC93-4607-A483-17DC89B5B27F}" type="pres">
      <dgm:prSet presAssocID="{E0DCC8B8-5ACA-42C0-9B96-026EAA14CDCC}" presName="vNodes" presStyleCnt="0"/>
      <dgm:spPr/>
    </dgm:pt>
    <dgm:pt modelId="{69AB52CE-460B-42C4-B625-CE29EB952313}" type="pres">
      <dgm:prSet presAssocID="{A506FEF3-7FC8-402F-9E37-2DE905812DAA}" presName="node" presStyleLbl="node1" presStyleIdx="0" presStyleCnt="3">
        <dgm:presLayoutVars>
          <dgm:bulletEnabled val="1"/>
        </dgm:presLayoutVars>
      </dgm:prSet>
      <dgm:spPr/>
    </dgm:pt>
    <dgm:pt modelId="{75DBBBE0-32F8-48DD-92D6-403691A3F0AE}" type="pres">
      <dgm:prSet presAssocID="{D8943356-E61D-4579-98C6-D9CF6B86F0D0}" presName="spacerT" presStyleCnt="0"/>
      <dgm:spPr/>
    </dgm:pt>
    <dgm:pt modelId="{3C20486A-FCD0-4F98-9922-2207A1CDC445}" type="pres">
      <dgm:prSet presAssocID="{D8943356-E61D-4579-98C6-D9CF6B86F0D0}" presName="sibTrans" presStyleLbl="sibTrans2D1" presStyleIdx="0" presStyleCnt="2"/>
      <dgm:spPr/>
    </dgm:pt>
    <dgm:pt modelId="{F72F205F-7119-4909-8CED-BBA348892530}" type="pres">
      <dgm:prSet presAssocID="{D8943356-E61D-4579-98C6-D9CF6B86F0D0}" presName="spacerB" presStyleCnt="0"/>
      <dgm:spPr/>
    </dgm:pt>
    <dgm:pt modelId="{7566D73B-8060-47E2-95B3-821F54D206F2}" type="pres">
      <dgm:prSet presAssocID="{9395B7A9-0543-4999-B1EB-A5815FB67AA5}" presName="node" presStyleLbl="node1" presStyleIdx="1" presStyleCnt="3">
        <dgm:presLayoutVars>
          <dgm:bulletEnabled val="1"/>
        </dgm:presLayoutVars>
      </dgm:prSet>
      <dgm:spPr/>
    </dgm:pt>
    <dgm:pt modelId="{2061A5C2-09A0-4FDD-B689-F501648D7F43}" type="pres">
      <dgm:prSet presAssocID="{E0DCC8B8-5ACA-42C0-9B96-026EAA14CDCC}" presName="sibTransLast" presStyleLbl="sibTrans2D1" presStyleIdx="1" presStyleCnt="2"/>
      <dgm:spPr/>
    </dgm:pt>
    <dgm:pt modelId="{AC42707B-4230-4720-A1C0-9A66FB7E23C9}" type="pres">
      <dgm:prSet presAssocID="{E0DCC8B8-5ACA-42C0-9B96-026EAA14CDCC}" presName="connectorText" presStyleLbl="sibTrans2D1" presStyleIdx="1" presStyleCnt="2"/>
      <dgm:spPr/>
    </dgm:pt>
    <dgm:pt modelId="{AE774C5A-7707-47CA-B4A0-9D22AF941473}" type="pres">
      <dgm:prSet presAssocID="{E0DCC8B8-5ACA-42C0-9B96-026EAA14CDCC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BD34C4DE-B1CC-4D69-B400-BC27443831DE}" type="presOf" srcId="{AFF709CA-3A81-4506-917E-4EE55C54FAF7}" destId="{2061A5C2-09A0-4FDD-B689-F501648D7F43}" srcOrd="0" destOrd="0" presId="urn:microsoft.com/office/officeart/2005/8/layout/equation2"/>
    <dgm:cxn modelId="{B800BE57-3F2A-4612-BDB9-D4C844CDBDE1}" type="presOf" srcId="{AFF709CA-3A81-4506-917E-4EE55C54FAF7}" destId="{AC42707B-4230-4720-A1C0-9A66FB7E23C9}" srcOrd="1" destOrd="0" presId="urn:microsoft.com/office/officeart/2005/8/layout/equation2"/>
    <dgm:cxn modelId="{7A07A3EC-CDAE-472C-9282-B7637FB28415}" type="presOf" srcId="{9395B7A9-0543-4999-B1EB-A5815FB67AA5}" destId="{7566D73B-8060-47E2-95B3-821F54D206F2}" srcOrd="0" destOrd="0" presId="urn:microsoft.com/office/officeart/2005/8/layout/equation2"/>
    <dgm:cxn modelId="{A6D025A9-B4C0-4EBD-98E6-AD32A7A6C1D0}" type="presOf" srcId="{A506FEF3-7FC8-402F-9E37-2DE905812DAA}" destId="{69AB52CE-460B-42C4-B625-CE29EB952313}" srcOrd="0" destOrd="0" presId="urn:microsoft.com/office/officeart/2005/8/layout/equation2"/>
    <dgm:cxn modelId="{5B0AE5D5-EFC6-4978-826A-9C4CCEE62B00}" srcId="{E0DCC8B8-5ACA-42C0-9B96-026EAA14CDCC}" destId="{9395B7A9-0543-4999-B1EB-A5815FB67AA5}" srcOrd="1" destOrd="0" parTransId="{D77181CA-7A47-4C93-BD46-5B0579F01D71}" sibTransId="{AFF709CA-3A81-4506-917E-4EE55C54FAF7}"/>
    <dgm:cxn modelId="{3F7E0C43-276D-4CFD-993E-78264C2363EC}" type="presOf" srcId="{D6926DF9-8C00-4BFA-AA4C-C603C4BBF442}" destId="{AE774C5A-7707-47CA-B4A0-9D22AF941473}" srcOrd="0" destOrd="0" presId="urn:microsoft.com/office/officeart/2005/8/layout/equation2"/>
    <dgm:cxn modelId="{713479DA-3630-4AE0-A823-EA98AD9F4D9C}" type="presOf" srcId="{E0DCC8B8-5ACA-42C0-9B96-026EAA14CDCC}" destId="{A5E88428-5B93-44F1-B126-BECFD153C83E}" srcOrd="0" destOrd="0" presId="urn:microsoft.com/office/officeart/2005/8/layout/equation2"/>
    <dgm:cxn modelId="{4E2664D3-4BA8-4F3E-82C7-0A49E82BA8ED}" srcId="{E0DCC8B8-5ACA-42C0-9B96-026EAA14CDCC}" destId="{A506FEF3-7FC8-402F-9E37-2DE905812DAA}" srcOrd="0" destOrd="0" parTransId="{BA4C19BA-5208-47C3-BB39-93842D75A1AF}" sibTransId="{D8943356-E61D-4579-98C6-D9CF6B86F0D0}"/>
    <dgm:cxn modelId="{B0F62159-8A1B-4339-B727-A50691695496}" type="presOf" srcId="{D8943356-E61D-4579-98C6-D9CF6B86F0D0}" destId="{3C20486A-FCD0-4F98-9922-2207A1CDC445}" srcOrd="0" destOrd="0" presId="urn:microsoft.com/office/officeart/2005/8/layout/equation2"/>
    <dgm:cxn modelId="{AACA8DE4-D114-4010-B8E1-2233AC89F867}" srcId="{E0DCC8B8-5ACA-42C0-9B96-026EAA14CDCC}" destId="{D6926DF9-8C00-4BFA-AA4C-C603C4BBF442}" srcOrd="2" destOrd="0" parTransId="{C6E87F53-E1AB-449D-9D15-3F4BF705E9B9}" sibTransId="{43D85217-8E83-474F-919D-ED59EAE174EA}"/>
    <dgm:cxn modelId="{1CF8FDEA-6E1B-4161-B1A5-A19D39D693DE}" type="presParOf" srcId="{A5E88428-5B93-44F1-B126-BECFD153C83E}" destId="{525C9E51-AC93-4607-A483-17DC89B5B27F}" srcOrd="0" destOrd="0" presId="urn:microsoft.com/office/officeart/2005/8/layout/equation2"/>
    <dgm:cxn modelId="{054F3D8E-806A-4240-B5E3-69A6D92323F2}" type="presParOf" srcId="{525C9E51-AC93-4607-A483-17DC89B5B27F}" destId="{69AB52CE-460B-42C4-B625-CE29EB952313}" srcOrd="0" destOrd="0" presId="urn:microsoft.com/office/officeart/2005/8/layout/equation2"/>
    <dgm:cxn modelId="{E0F11586-B5F2-4108-8AE5-6A3607C3BE84}" type="presParOf" srcId="{525C9E51-AC93-4607-A483-17DC89B5B27F}" destId="{75DBBBE0-32F8-48DD-92D6-403691A3F0AE}" srcOrd="1" destOrd="0" presId="urn:microsoft.com/office/officeart/2005/8/layout/equation2"/>
    <dgm:cxn modelId="{C304C0DC-F8BC-402E-974E-2C01C201421E}" type="presParOf" srcId="{525C9E51-AC93-4607-A483-17DC89B5B27F}" destId="{3C20486A-FCD0-4F98-9922-2207A1CDC445}" srcOrd="2" destOrd="0" presId="urn:microsoft.com/office/officeart/2005/8/layout/equation2"/>
    <dgm:cxn modelId="{F77A738D-3F67-40E0-BC57-7033A14D6DBD}" type="presParOf" srcId="{525C9E51-AC93-4607-A483-17DC89B5B27F}" destId="{F72F205F-7119-4909-8CED-BBA348892530}" srcOrd="3" destOrd="0" presId="urn:microsoft.com/office/officeart/2005/8/layout/equation2"/>
    <dgm:cxn modelId="{4F4BAA1B-DA78-4035-8B2B-2FAE1DFB559F}" type="presParOf" srcId="{525C9E51-AC93-4607-A483-17DC89B5B27F}" destId="{7566D73B-8060-47E2-95B3-821F54D206F2}" srcOrd="4" destOrd="0" presId="urn:microsoft.com/office/officeart/2005/8/layout/equation2"/>
    <dgm:cxn modelId="{B56670C6-B071-426C-8463-F1E14D173A2F}" type="presParOf" srcId="{A5E88428-5B93-44F1-B126-BECFD153C83E}" destId="{2061A5C2-09A0-4FDD-B689-F501648D7F43}" srcOrd="1" destOrd="0" presId="urn:microsoft.com/office/officeart/2005/8/layout/equation2"/>
    <dgm:cxn modelId="{3AF0A18C-EA7E-4758-A265-BD95638C0FF4}" type="presParOf" srcId="{2061A5C2-09A0-4FDD-B689-F501648D7F43}" destId="{AC42707B-4230-4720-A1C0-9A66FB7E23C9}" srcOrd="0" destOrd="0" presId="urn:microsoft.com/office/officeart/2005/8/layout/equation2"/>
    <dgm:cxn modelId="{55434C20-ED5F-4A7C-ACC1-2AA94CD697F7}" type="presParOf" srcId="{A5E88428-5B93-44F1-B126-BECFD153C83E}" destId="{AE774C5A-7707-47CA-B4A0-9D22AF94147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0411D1-B7EB-482E-B627-E509665D15D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6315203A-8B27-4B72-B655-83E07894C654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八大智能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3DBBF617-AAA6-466D-971A-7045EBF4EF18}" type="parTrans" cxnId="{33F585F4-22CF-44EE-AB40-096C2F56B38F}">
      <dgm:prSet/>
      <dgm:spPr/>
      <dgm:t>
        <a:bodyPr/>
        <a:lstStyle/>
        <a:p>
          <a:endParaRPr lang="zh-TW" altLang="en-US"/>
        </a:p>
      </dgm:t>
    </dgm:pt>
    <dgm:pt modelId="{FA6516CF-73FC-4925-A0F9-4F7823D6C7CB}" type="sibTrans" cxnId="{33F585F4-22CF-44EE-AB40-096C2F56B38F}">
      <dgm:prSet/>
      <dgm:spPr/>
      <dgm:t>
        <a:bodyPr/>
        <a:lstStyle/>
        <a:p>
          <a:endParaRPr lang="zh-TW" altLang="en-US"/>
        </a:p>
      </dgm:t>
    </dgm:pt>
    <dgm:pt modelId="{B91E36C7-094D-48D4-BDFE-9CEC9029A18F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語文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66B12D0E-CB84-432B-9B45-6947638EB30B}" type="parTrans" cxnId="{C757D8F0-C5ED-4171-BE07-4086E19CE6C3}">
      <dgm:prSet/>
      <dgm:spPr/>
      <dgm:t>
        <a:bodyPr/>
        <a:lstStyle/>
        <a:p>
          <a:endParaRPr lang="zh-TW" altLang="en-US"/>
        </a:p>
      </dgm:t>
    </dgm:pt>
    <dgm:pt modelId="{D97DCDB9-CC9E-461C-8880-9313292BAFBA}" type="sibTrans" cxnId="{C757D8F0-C5ED-4171-BE07-4086E19CE6C3}">
      <dgm:prSet/>
      <dgm:spPr/>
      <dgm:t>
        <a:bodyPr/>
        <a:lstStyle/>
        <a:p>
          <a:endParaRPr lang="zh-TW" altLang="en-US"/>
        </a:p>
      </dgm:t>
    </dgm:pt>
    <dgm:pt modelId="{879D203C-2A83-42C9-91ED-EF453B97050E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邏輯數學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1883BB9A-C573-42BA-B9B7-F8D2377E6299}" type="parTrans" cxnId="{43096329-7F3E-4930-88DD-F6C64BF7F462}">
      <dgm:prSet/>
      <dgm:spPr/>
      <dgm:t>
        <a:bodyPr/>
        <a:lstStyle/>
        <a:p>
          <a:endParaRPr lang="zh-TW" altLang="en-US"/>
        </a:p>
      </dgm:t>
    </dgm:pt>
    <dgm:pt modelId="{6879B5CC-FBB4-45FD-B048-355BD3E9303D}" type="sibTrans" cxnId="{43096329-7F3E-4930-88DD-F6C64BF7F462}">
      <dgm:prSet/>
      <dgm:spPr/>
      <dgm:t>
        <a:bodyPr/>
        <a:lstStyle/>
        <a:p>
          <a:endParaRPr lang="zh-TW" altLang="en-US"/>
        </a:p>
      </dgm:t>
    </dgm:pt>
    <dgm:pt modelId="{1B44847B-0987-48E0-A56B-FCCF98525A61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空間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9D7BDCFD-EAD8-450C-8285-D12F403698DF}" type="parTrans" cxnId="{D293EA58-CE17-43BF-88A9-CF16B2137C1E}">
      <dgm:prSet/>
      <dgm:spPr/>
      <dgm:t>
        <a:bodyPr/>
        <a:lstStyle/>
        <a:p>
          <a:endParaRPr lang="zh-TW" altLang="en-US"/>
        </a:p>
      </dgm:t>
    </dgm:pt>
    <dgm:pt modelId="{F8D343E5-3AC5-4114-940D-C4D886238A5C}" type="sibTrans" cxnId="{D293EA58-CE17-43BF-88A9-CF16B2137C1E}">
      <dgm:prSet/>
      <dgm:spPr/>
      <dgm:t>
        <a:bodyPr/>
        <a:lstStyle/>
        <a:p>
          <a:endParaRPr lang="zh-TW" altLang="en-US"/>
        </a:p>
      </dgm:t>
    </dgm:pt>
    <dgm:pt modelId="{0D1C5C7B-0C9E-41B3-B7EA-F27C3FD8EE69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音樂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BBE25E19-6A71-4AA0-9CF3-A7BFB28C4D78}" type="parTrans" cxnId="{6055CB60-8038-46E7-8DE2-CB72715A96A6}">
      <dgm:prSet/>
      <dgm:spPr/>
      <dgm:t>
        <a:bodyPr/>
        <a:lstStyle/>
        <a:p>
          <a:endParaRPr lang="zh-TW" altLang="en-US"/>
        </a:p>
      </dgm:t>
    </dgm:pt>
    <dgm:pt modelId="{DB0113EC-80BF-47A7-9E07-8829D36C6B3E}" type="sibTrans" cxnId="{6055CB60-8038-46E7-8DE2-CB72715A96A6}">
      <dgm:prSet/>
      <dgm:spPr/>
      <dgm:t>
        <a:bodyPr/>
        <a:lstStyle/>
        <a:p>
          <a:endParaRPr lang="zh-TW" altLang="en-US"/>
        </a:p>
      </dgm:t>
    </dgm:pt>
    <dgm:pt modelId="{AFCF80CE-00EF-4563-9AEE-CD64082D93CD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肢體動覺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A3C585CF-13DD-4430-BFF9-D1051878FD92}" type="parTrans" cxnId="{6E09B8BA-0E72-49A3-91E1-FDC4A149794B}">
      <dgm:prSet/>
      <dgm:spPr/>
      <dgm:t>
        <a:bodyPr/>
        <a:lstStyle/>
        <a:p>
          <a:endParaRPr lang="zh-TW" altLang="en-US"/>
        </a:p>
      </dgm:t>
    </dgm:pt>
    <dgm:pt modelId="{B98F8A7A-6444-42F9-9649-F9AFC8189CED}" type="sibTrans" cxnId="{6E09B8BA-0E72-49A3-91E1-FDC4A149794B}">
      <dgm:prSet/>
      <dgm:spPr/>
      <dgm:t>
        <a:bodyPr/>
        <a:lstStyle/>
        <a:p>
          <a:endParaRPr lang="zh-TW" altLang="en-US"/>
        </a:p>
      </dgm:t>
    </dgm:pt>
    <dgm:pt modelId="{1C440788-3290-4B74-BE43-CC3297E99A43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人際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BE878EC6-DCC5-4F32-B8CC-5E4512FD7D68}" type="parTrans" cxnId="{50926AF4-276D-4034-941E-6372FDA69764}">
      <dgm:prSet/>
      <dgm:spPr/>
      <dgm:t>
        <a:bodyPr/>
        <a:lstStyle/>
        <a:p>
          <a:endParaRPr lang="zh-TW" altLang="en-US"/>
        </a:p>
      </dgm:t>
    </dgm:pt>
    <dgm:pt modelId="{BB7519D3-F764-4A91-BABE-E3EAE08027BF}" type="sibTrans" cxnId="{50926AF4-276D-4034-941E-6372FDA69764}">
      <dgm:prSet/>
      <dgm:spPr/>
      <dgm:t>
        <a:bodyPr/>
        <a:lstStyle/>
        <a:p>
          <a:endParaRPr lang="zh-TW" altLang="en-US"/>
        </a:p>
      </dgm:t>
    </dgm:pt>
    <dgm:pt modelId="{545BF101-5944-44D1-B317-5F7D53FFF1B0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內省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A1CDCAC7-0424-46F9-BD87-37954D56427A}" type="parTrans" cxnId="{C9DBD438-9CC8-4CE0-B3D1-DBC03FBC8C25}">
      <dgm:prSet/>
      <dgm:spPr/>
      <dgm:t>
        <a:bodyPr/>
        <a:lstStyle/>
        <a:p>
          <a:endParaRPr lang="zh-TW" altLang="en-US"/>
        </a:p>
      </dgm:t>
    </dgm:pt>
    <dgm:pt modelId="{6A0A5B00-216C-468D-80D8-031559671575}" type="sibTrans" cxnId="{C9DBD438-9CC8-4CE0-B3D1-DBC03FBC8C25}">
      <dgm:prSet/>
      <dgm:spPr/>
      <dgm:t>
        <a:bodyPr/>
        <a:lstStyle/>
        <a:p>
          <a:endParaRPr lang="zh-TW" altLang="en-US"/>
        </a:p>
      </dgm:t>
    </dgm:pt>
    <dgm:pt modelId="{3198A380-D5B4-430A-B952-0115726D95C1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自然觀察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44CBB584-74AF-4CA5-B95D-2B57C1B742FC}" type="parTrans" cxnId="{FA103EDF-C0AD-4476-925E-A42DA24E41A9}">
      <dgm:prSet/>
      <dgm:spPr/>
      <dgm:t>
        <a:bodyPr/>
        <a:lstStyle/>
        <a:p>
          <a:endParaRPr lang="zh-TW" altLang="en-US"/>
        </a:p>
      </dgm:t>
    </dgm:pt>
    <dgm:pt modelId="{6EE9D455-951D-471F-9AF9-4C489070808B}" type="sibTrans" cxnId="{FA103EDF-C0AD-4476-925E-A42DA24E41A9}">
      <dgm:prSet/>
      <dgm:spPr/>
      <dgm:t>
        <a:bodyPr/>
        <a:lstStyle/>
        <a:p>
          <a:endParaRPr lang="zh-TW" altLang="en-US"/>
        </a:p>
      </dgm:t>
    </dgm:pt>
    <dgm:pt modelId="{9F6BFB0E-B650-4F38-ADED-0A529DC1D06F}" type="pres">
      <dgm:prSet presAssocID="{F90411D1-B7EB-482E-B627-E509665D15D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26447EA-B2BF-4094-B9C6-A169F46D4D1F}" type="pres">
      <dgm:prSet presAssocID="{6315203A-8B27-4B72-B655-83E07894C654}" presName="centerShape" presStyleLbl="node0" presStyleIdx="0" presStyleCnt="1"/>
      <dgm:spPr/>
    </dgm:pt>
    <dgm:pt modelId="{8793204A-03B4-4CFE-B2D0-4DD3C420C7FD}" type="pres">
      <dgm:prSet presAssocID="{B91E36C7-094D-48D4-BDFE-9CEC9029A18F}" presName="node" presStyleLbl="node1" presStyleIdx="0" presStyleCnt="8">
        <dgm:presLayoutVars>
          <dgm:bulletEnabled val="1"/>
        </dgm:presLayoutVars>
      </dgm:prSet>
      <dgm:spPr/>
    </dgm:pt>
    <dgm:pt modelId="{09D3EFDD-DED6-4547-AB5B-7462AABE51F8}" type="pres">
      <dgm:prSet presAssocID="{B91E36C7-094D-48D4-BDFE-9CEC9029A18F}" presName="dummy" presStyleCnt="0"/>
      <dgm:spPr/>
    </dgm:pt>
    <dgm:pt modelId="{7587AF68-F978-4434-834E-EF8B7ABF5056}" type="pres">
      <dgm:prSet presAssocID="{D97DCDB9-CC9E-461C-8880-9313292BAFBA}" presName="sibTrans" presStyleLbl="sibTrans2D1" presStyleIdx="0" presStyleCnt="8"/>
      <dgm:spPr/>
    </dgm:pt>
    <dgm:pt modelId="{7A6269F2-E202-43C1-9D77-DCF383034C9F}" type="pres">
      <dgm:prSet presAssocID="{879D203C-2A83-42C9-91ED-EF453B97050E}" presName="node" presStyleLbl="node1" presStyleIdx="1" presStyleCnt="8">
        <dgm:presLayoutVars>
          <dgm:bulletEnabled val="1"/>
        </dgm:presLayoutVars>
      </dgm:prSet>
      <dgm:spPr/>
    </dgm:pt>
    <dgm:pt modelId="{04C5D041-1113-4986-BE1B-5A7014C9F401}" type="pres">
      <dgm:prSet presAssocID="{879D203C-2A83-42C9-91ED-EF453B97050E}" presName="dummy" presStyleCnt="0"/>
      <dgm:spPr/>
    </dgm:pt>
    <dgm:pt modelId="{1A0EF378-901C-423B-BF9D-D19BA161DF3A}" type="pres">
      <dgm:prSet presAssocID="{6879B5CC-FBB4-45FD-B048-355BD3E9303D}" presName="sibTrans" presStyleLbl="sibTrans2D1" presStyleIdx="1" presStyleCnt="8"/>
      <dgm:spPr/>
    </dgm:pt>
    <dgm:pt modelId="{550E2205-3669-4D94-9A27-B3F5B71E4DF7}" type="pres">
      <dgm:prSet presAssocID="{1B44847B-0987-48E0-A56B-FCCF98525A61}" presName="node" presStyleLbl="node1" presStyleIdx="2" presStyleCnt="8">
        <dgm:presLayoutVars>
          <dgm:bulletEnabled val="1"/>
        </dgm:presLayoutVars>
      </dgm:prSet>
      <dgm:spPr/>
    </dgm:pt>
    <dgm:pt modelId="{59CA4559-B74B-491A-B37D-65E618DBB7CB}" type="pres">
      <dgm:prSet presAssocID="{1B44847B-0987-48E0-A56B-FCCF98525A61}" presName="dummy" presStyleCnt="0"/>
      <dgm:spPr/>
    </dgm:pt>
    <dgm:pt modelId="{A1C9AC18-6075-4F85-AECA-C6CF0D0267CA}" type="pres">
      <dgm:prSet presAssocID="{F8D343E5-3AC5-4114-940D-C4D886238A5C}" presName="sibTrans" presStyleLbl="sibTrans2D1" presStyleIdx="2" presStyleCnt="8"/>
      <dgm:spPr/>
    </dgm:pt>
    <dgm:pt modelId="{3B5C0B8D-5BFF-44A2-BB13-DB3B4BA846FE}" type="pres">
      <dgm:prSet presAssocID="{0D1C5C7B-0C9E-41B3-B7EA-F27C3FD8EE69}" presName="node" presStyleLbl="node1" presStyleIdx="3" presStyleCnt="8">
        <dgm:presLayoutVars>
          <dgm:bulletEnabled val="1"/>
        </dgm:presLayoutVars>
      </dgm:prSet>
      <dgm:spPr/>
    </dgm:pt>
    <dgm:pt modelId="{C53EDD87-16FC-4F30-804C-A90DFEF02B08}" type="pres">
      <dgm:prSet presAssocID="{0D1C5C7B-0C9E-41B3-B7EA-F27C3FD8EE69}" presName="dummy" presStyleCnt="0"/>
      <dgm:spPr/>
    </dgm:pt>
    <dgm:pt modelId="{6F81EE4B-352D-4B43-8974-2BD7FF8231DB}" type="pres">
      <dgm:prSet presAssocID="{DB0113EC-80BF-47A7-9E07-8829D36C6B3E}" presName="sibTrans" presStyleLbl="sibTrans2D1" presStyleIdx="3" presStyleCnt="8"/>
      <dgm:spPr/>
    </dgm:pt>
    <dgm:pt modelId="{3B8A0310-6344-472C-9A73-B17A4F265D71}" type="pres">
      <dgm:prSet presAssocID="{AFCF80CE-00EF-4563-9AEE-CD64082D93C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779AEE-FBD4-4149-AB86-6A8AF69BA0BB}" type="pres">
      <dgm:prSet presAssocID="{AFCF80CE-00EF-4563-9AEE-CD64082D93CD}" presName="dummy" presStyleCnt="0"/>
      <dgm:spPr/>
    </dgm:pt>
    <dgm:pt modelId="{4BB58B09-E30F-4ABB-8920-158B8A7D2BE5}" type="pres">
      <dgm:prSet presAssocID="{B98F8A7A-6444-42F9-9649-F9AFC8189CED}" presName="sibTrans" presStyleLbl="sibTrans2D1" presStyleIdx="4" presStyleCnt="8"/>
      <dgm:spPr/>
    </dgm:pt>
    <dgm:pt modelId="{36794258-91E6-4E74-9B41-41739213DB8A}" type="pres">
      <dgm:prSet presAssocID="{1C440788-3290-4B74-BE43-CC3297E99A43}" presName="node" presStyleLbl="node1" presStyleIdx="5" presStyleCnt="8">
        <dgm:presLayoutVars>
          <dgm:bulletEnabled val="1"/>
        </dgm:presLayoutVars>
      </dgm:prSet>
      <dgm:spPr/>
    </dgm:pt>
    <dgm:pt modelId="{E310E798-D62E-4FE4-A49B-46E9FFFFFA47}" type="pres">
      <dgm:prSet presAssocID="{1C440788-3290-4B74-BE43-CC3297E99A43}" presName="dummy" presStyleCnt="0"/>
      <dgm:spPr/>
    </dgm:pt>
    <dgm:pt modelId="{11CE0AC0-AC0C-47C1-A0E4-563648823524}" type="pres">
      <dgm:prSet presAssocID="{BB7519D3-F764-4A91-BABE-E3EAE08027BF}" presName="sibTrans" presStyleLbl="sibTrans2D1" presStyleIdx="5" presStyleCnt="8"/>
      <dgm:spPr/>
    </dgm:pt>
    <dgm:pt modelId="{87729D58-8D61-4E50-A578-53C19221F237}" type="pres">
      <dgm:prSet presAssocID="{545BF101-5944-44D1-B317-5F7D53FFF1B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65D1B5-2E11-45A6-8792-54F6EDFA3F80}" type="pres">
      <dgm:prSet presAssocID="{545BF101-5944-44D1-B317-5F7D53FFF1B0}" presName="dummy" presStyleCnt="0"/>
      <dgm:spPr/>
    </dgm:pt>
    <dgm:pt modelId="{CF9383B9-97C8-4B46-8BE9-DD0D530410C4}" type="pres">
      <dgm:prSet presAssocID="{6A0A5B00-216C-468D-80D8-031559671575}" presName="sibTrans" presStyleLbl="sibTrans2D1" presStyleIdx="6" presStyleCnt="8"/>
      <dgm:spPr/>
    </dgm:pt>
    <dgm:pt modelId="{D1187410-2009-48E1-9851-FB97CE3A9B4E}" type="pres">
      <dgm:prSet presAssocID="{3198A380-D5B4-430A-B952-0115726D95C1}" presName="node" presStyleLbl="node1" presStyleIdx="7" presStyleCnt="8">
        <dgm:presLayoutVars>
          <dgm:bulletEnabled val="1"/>
        </dgm:presLayoutVars>
      </dgm:prSet>
      <dgm:spPr/>
    </dgm:pt>
    <dgm:pt modelId="{F9DE1E48-4755-4067-AAF5-E034AE5AEC68}" type="pres">
      <dgm:prSet presAssocID="{3198A380-D5B4-430A-B952-0115726D95C1}" presName="dummy" presStyleCnt="0"/>
      <dgm:spPr/>
    </dgm:pt>
    <dgm:pt modelId="{EA2906CF-86A8-4BF5-8CAB-F7A19A690608}" type="pres">
      <dgm:prSet presAssocID="{6EE9D455-951D-471F-9AF9-4C489070808B}" presName="sibTrans" presStyleLbl="sibTrans2D1" presStyleIdx="7" presStyleCnt="8"/>
      <dgm:spPr/>
    </dgm:pt>
  </dgm:ptLst>
  <dgm:cxnLst>
    <dgm:cxn modelId="{33F585F4-22CF-44EE-AB40-096C2F56B38F}" srcId="{F90411D1-B7EB-482E-B627-E509665D15DF}" destId="{6315203A-8B27-4B72-B655-83E07894C654}" srcOrd="0" destOrd="0" parTransId="{3DBBF617-AAA6-466D-971A-7045EBF4EF18}" sibTransId="{FA6516CF-73FC-4925-A0F9-4F7823D6C7CB}"/>
    <dgm:cxn modelId="{50926AF4-276D-4034-941E-6372FDA69764}" srcId="{6315203A-8B27-4B72-B655-83E07894C654}" destId="{1C440788-3290-4B74-BE43-CC3297E99A43}" srcOrd="5" destOrd="0" parTransId="{BE878EC6-DCC5-4F32-B8CC-5E4512FD7D68}" sibTransId="{BB7519D3-F764-4A91-BABE-E3EAE08027BF}"/>
    <dgm:cxn modelId="{12992A6E-038E-4587-A61B-B9D3141A586C}" type="presOf" srcId="{D97DCDB9-CC9E-461C-8880-9313292BAFBA}" destId="{7587AF68-F978-4434-834E-EF8B7ABF5056}" srcOrd="0" destOrd="0" presId="urn:microsoft.com/office/officeart/2005/8/layout/radial6"/>
    <dgm:cxn modelId="{F0EFDA05-AB89-46A5-A0C2-2268C9EC0AB2}" type="presOf" srcId="{6879B5CC-FBB4-45FD-B048-355BD3E9303D}" destId="{1A0EF378-901C-423B-BF9D-D19BA161DF3A}" srcOrd="0" destOrd="0" presId="urn:microsoft.com/office/officeart/2005/8/layout/radial6"/>
    <dgm:cxn modelId="{6253675D-D4FD-4BFC-BB85-ED6BEB0D7F72}" type="presOf" srcId="{0D1C5C7B-0C9E-41B3-B7EA-F27C3FD8EE69}" destId="{3B5C0B8D-5BFF-44A2-BB13-DB3B4BA846FE}" srcOrd="0" destOrd="0" presId="urn:microsoft.com/office/officeart/2005/8/layout/radial6"/>
    <dgm:cxn modelId="{6E09B8BA-0E72-49A3-91E1-FDC4A149794B}" srcId="{6315203A-8B27-4B72-B655-83E07894C654}" destId="{AFCF80CE-00EF-4563-9AEE-CD64082D93CD}" srcOrd="4" destOrd="0" parTransId="{A3C585CF-13DD-4430-BFF9-D1051878FD92}" sibTransId="{B98F8A7A-6444-42F9-9649-F9AFC8189CED}"/>
    <dgm:cxn modelId="{6055CB60-8038-46E7-8DE2-CB72715A96A6}" srcId="{6315203A-8B27-4B72-B655-83E07894C654}" destId="{0D1C5C7B-0C9E-41B3-B7EA-F27C3FD8EE69}" srcOrd="3" destOrd="0" parTransId="{BBE25E19-6A71-4AA0-9CF3-A7BFB28C4D78}" sibTransId="{DB0113EC-80BF-47A7-9E07-8829D36C6B3E}"/>
    <dgm:cxn modelId="{33D7F7D3-4539-4060-8521-3B026C89246C}" type="presOf" srcId="{1B44847B-0987-48E0-A56B-FCCF98525A61}" destId="{550E2205-3669-4D94-9A27-B3F5B71E4DF7}" srcOrd="0" destOrd="0" presId="urn:microsoft.com/office/officeart/2005/8/layout/radial6"/>
    <dgm:cxn modelId="{9713D7D5-2F96-4D8C-AF72-185233BD0ABA}" type="presOf" srcId="{6315203A-8B27-4B72-B655-83E07894C654}" destId="{126447EA-B2BF-4094-B9C6-A169F46D4D1F}" srcOrd="0" destOrd="0" presId="urn:microsoft.com/office/officeart/2005/8/layout/radial6"/>
    <dgm:cxn modelId="{7AD7D7AE-ACC9-4B71-9EF5-49874070D89F}" type="presOf" srcId="{F90411D1-B7EB-482E-B627-E509665D15DF}" destId="{9F6BFB0E-B650-4F38-ADED-0A529DC1D06F}" srcOrd="0" destOrd="0" presId="urn:microsoft.com/office/officeart/2005/8/layout/radial6"/>
    <dgm:cxn modelId="{C757D8F0-C5ED-4171-BE07-4086E19CE6C3}" srcId="{6315203A-8B27-4B72-B655-83E07894C654}" destId="{B91E36C7-094D-48D4-BDFE-9CEC9029A18F}" srcOrd="0" destOrd="0" parTransId="{66B12D0E-CB84-432B-9B45-6947638EB30B}" sibTransId="{D97DCDB9-CC9E-461C-8880-9313292BAFBA}"/>
    <dgm:cxn modelId="{89C01D3E-B949-40A5-B1C2-F465C1B34717}" type="presOf" srcId="{DB0113EC-80BF-47A7-9E07-8829D36C6B3E}" destId="{6F81EE4B-352D-4B43-8974-2BD7FF8231DB}" srcOrd="0" destOrd="0" presId="urn:microsoft.com/office/officeart/2005/8/layout/radial6"/>
    <dgm:cxn modelId="{B0C4768D-42B0-439C-AB4A-998FA5D772DC}" type="presOf" srcId="{AFCF80CE-00EF-4563-9AEE-CD64082D93CD}" destId="{3B8A0310-6344-472C-9A73-B17A4F265D71}" srcOrd="0" destOrd="0" presId="urn:microsoft.com/office/officeart/2005/8/layout/radial6"/>
    <dgm:cxn modelId="{313D3468-F84F-4E73-9009-66C7228FE063}" type="presOf" srcId="{545BF101-5944-44D1-B317-5F7D53FFF1B0}" destId="{87729D58-8D61-4E50-A578-53C19221F237}" srcOrd="0" destOrd="0" presId="urn:microsoft.com/office/officeart/2005/8/layout/radial6"/>
    <dgm:cxn modelId="{FA103EDF-C0AD-4476-925E-A42DA24E41A9}" srcId="{6315203A-8B27-4B72-B655-83E07894C654}" destId="{3198A380-D5B4-430A-B952-0115726D95C1}" srcOrd="7" destOrd="0" parTransId="{44CBB584-74AF-4CA5-B95D-2B57C1B742FC}" sibTransId="{6EE9D455-951D-471F-9AF9-4C489070808B}"/>
    <dgm:cxn modelId="{9468AF18-945B-4A93-A64E-A64D891F80B0}" type="presOf" srcId="{6EE9D455-951D-471F-9AF9-4C489070808B}" destId="{EA2906CF-86A8-4BF5-8CAB-F7A19A690608}" srcOrd="0" destOrd="0" presId="urn:microsoft.com/office/officeart/2005/8/layout/radial6"/>
    <dgm:cxn modelId="{C9DBD438-9CC8-4CE0-B3D1-DBC03FBC8C25}" srcId="{6315203A-8B27-4B72-B655-83E07894C654}" destId="{545BF101-5944-44D1-B317-5F7D53FFF1B0}" srcOrd="6" destOrd="0" parTransId="{A1CDCAC7-0424-46F9-BD87-37954D56427A}" sibTransId="{6A0A5B00-216C-468D-80D8-031559671575}"/>
    <dgm:cxn modelId="{F2D8B248-CD73-42E4-9A63-D5360E0944D6}" type="presOf" srcId="{B91E36C7-094D-48D4-BDFE-9CEC9029A18F}" destId="{8793204A-03B4-4CFE-B2D0-4DD3C420C7FD}" srcOrd="0" destOrd="0" presId="urn:microsoft.com/office/officeart/2005/8/layout/radial6"/>
    <dgm:cxn modelId="{43096329-7F3E-4930-88DD-F6C64BF7F462}" srcId="{6315203A-8B27-4B72-B655-83E07894C654}" destId="{879D203C-2A83-42C9-91ED-EF453B97050E}" srcOrd="1" destOrd="0" parTransId="{1883BB9A-C573-42BA-B9B7-F8D2377E6299}" sibTransId="{6879B5CC-FBB4-45FD-B048-355BD3E9303D}"/>
    <dgm:cxn modelId="{D293EA58-CE17-43BF-88A9-CF16B2137C1E}" srcId="{6315203A-8B27-4B72-B655-83E07894C654}" destId="{1B44847B-0987-48E0-A56B-FCCF98525A61}" srcOrd="2" destOrd="0" parTransId="{9D7BDCFD-EAD8-450C-8285-D12F403698DF}" sibTransId="{F8D343E5-3AC5-4114-940D-C4D886238A5C}"/>
    <dgm:cxn modelId="{807CAD0E-FC81-4393-8D3E-C959EF19373E}" type="presOf" srcId="{6A0A5B00-216C-468D-80D8-031559671575}" destId="{CF9383B9-97C8-4B46-8BE9-DD0D530410C4}" srcOrd="0" destOrd="0" presId="urn:microsoft.com/office/officeart/2005/8/layout/radial6"/>
    <dgm:cxn modelId="{82A20417-BA4B-41AE-9F1F-B21F08B88478}" type="presOf" srcId="{F8D343E5-3AC5-4114-940D-C4D886238A5C}" destId="{A1C9AC18-6075-4F85-AECA-C6CF0D0267CA}" srcOrd="0" destOrd="0" presId="urn:microsoft.com/office/officeart/2005/8/layout/radial6"/>
    <dgm:cxn modelId="{22E92E16-3518-4D18-BE4B-0055ECCFD06B}" type="presOf" srcId="{879D203C-2A83-42C9-91ED-EF453B97050E}" destId="{7A6269F2-E202-43C1-9D77-DCF383034C9F}" srcOrd="0" destOrd="0" presId="urn:microsoft.com/office/officeart/2005/8/layout/radial6"/>
    <dgm:cxn modelId="{025D2F36-1082-4D79-A1C8-1A6AB2F0EB4B}" type="presOf" srcId="{BB7519D3-F764-4A91-BABE-E3EAE08027BF}" destId="{11CE0AC0-AC0C-47C1-A0E4-563648823524}" srcOrd="0" destOrd="0" presId="urn:microsoft.com/office/officeart/2005/8/layout/radial6"/>
    <dgm:cxn modelId="{668204BA-B02B-4ACA-9468-4C923AE4618B}" type="presOf" srcId="{1C440788-3290-4B74-BE43-CC3297E99A43}" destId="{36794258-91E6-4E74-9B41-41739213DB8A}" srcOrd="0" destOrd="0" presId="urn:microsoft.com/office/officeart/2005/8/layout/radial6"/>
    <dgm:cxn modelId="{2BB68496-6EDA-440E-9D92-5C162346E130}" type="presOf" srcId="{B98F8A7A-6444-42F9-9649-F9AFC8189CED}" destId="{4BB58B09-E30F-4ABB-8920-158B8A7D2BE5}" srcOrd="0" destOrd="0" presId="urn:microsoft.com/office/officeart/2005/8/layout/radial6"/>
    <dgm:cxn modelId="{2CDF2011-D6B6-4BC9-90F0-B62A1324BAD2}" type="presOf" srcId="{3198A380-D5B4-430A-B952-0115726D95C1}" destId="{D1187410-2009-48E1-9851-FB97CE3A9B4E}" srcOrd="0" destOrd="0" presId="urn:microsoft.com/office/officeart/2005/8/layout/radial6"/>
    <dgm:cxn modelId="{6E118F9E-E2EB-42B1-9EDC-CD4557FAD7D3}" type="presParOf" srcId="{9F6BFB0E-B650-4F38-ADED-0A529DC1D06F}" destId="{126447EA-B2BF-4094-B9C6-A169F46D4D1F}" srcOrd="0" destOrd="0" presId="urn:microsoft.com/office/officeart/2005/8/layout/radial6"/>
    <dgm:cxn modelId="{1BF1A4C9-BD23-486E-8928-CCC3A5828754}" type="presParOf" srcId="{9F6BFB0E-B650-4F38-ADED-0A529DC1D06F}" destId="{8793204A-03B4-4CFE-B2D0-4DD3C420C7FD}" srcOrd="1" destOrd="0" presId="urn:microsoft.com/office/officeart/2005/8/layout/radial6"/>
    <dgm:cxn modelId="{9E360E75-EC6C-4A52-BC3B-77056D15EC1F}" type="presParOf" srcId="{9F6BFB0E-B650-4F38-ADED-0A529DC1D06F}" destId="{09D3EFDD-DED6-4547-AB5B-7462AABE51F8}" srcOrd="2" destOrd="0" presId="urn:microsoft.com/office/officeart/2005/8/layout/radial6"/>
    <dgm:cxn modelId="{19C0682C-135A-42BD-945D-2B6F1B13451E}" type="presParOf" srcId="{9F6BFB0E-B650-4F38-ADED-0A529DC1D06F}" destId="{7587AF68-F978-4434-834E-EF8B7ABF5056}" srcOrd="3" destOrd="0" presId="urn:microsoft.com/office/officeart/2005/8/layout/radial6"/>
    <dgm:cxn modelId="{B014646F-549E-48EF-A842-CADB439CE0DE}" type="presParOf" srcId="{9F6BFB0E-B650-4F38-ADED-0A529DC1D06F}" destId="{7A6269F2-E202-43C1-9D77-DCF383034C9F}" srcOrd="4" destOrd="0" presId="urn:microsoft.com/office/officeart/2005/8/layout/radial6"/>
    <dgm:cxn modelId="{0D4C79DD-B5DE-4CF7-B30B-A102F608EA44}" type="presParOf" srcId="{9F6BFB0E-B650-4F38-ADED-0A529DC1D06F}" destId="{04C5D041-1113-4986-BE1B-5A7014C9F401}" srcOrd="5" destOrd="0" presId="urn:microsoft.com/office/officeart/2005/8/layout/radial6"/>
    <dgm:cxn modelId="{3FA3AB39-2FEF-4B02-81BA-F2495A454005}" type="presParOf" srcId="{9F6BFB0E-B650-4F38-ADED-0A529DC1D06F}" destId="{1A0EF378-901C-423B-BF9D-D19BA161DF3A}" srcOrd="6" destOrd="0" presId="urn:microsoft.com/office/officeart/2005/8/layout/radial6"/>
    <dgm:cxn modelId="{B69BE823-BFC3-4950-92A4-79E20DCC0B6B}" type="presParOf" srcId="{9F6BFB0E-B650-4F38-ADED-0A529DC1D06F}" destId="{550E2205-3669-4D94-9A27-B3F5B71E4DF7}" srcOrd="7" destOrd="0" presId="urn:microsoft.com/office/officeart/2005/8/layout/radial6"/>
    <dgm:cxn modelId="{51550466-1A9D-4096-84CF-2B50A6959149}" type="presParOf" srcId="{9F6BFB0E-B650-4F38-ADED-0A529DC1D06F}" destId="{59CA4559-B74B-491A-B37D-65E618DBB7CB}" srcOrd="8" destOrd="0" presId="urn:microsoft.com/office/officeart/2005/8/layout/radial6"/>
    <dgm:cxn modelId="{C9A34922-0C8F-4973-ADAF-D73222BC5B3A}" type="presParOf" srcId="{9F6BFB0E-B650-4F38-ADED-0A529DC1D06F}" destId="{A1C9AC18-6075-4F85-AECA-C6CF0D0267CA}" srcOrd="9" destOrd="0" presId="urn:microsoft.com/office/officeart/2005/8/layout/radial6"/>
    <dgm:cxn modelId="{CE698501-82D7-4BEA-91D7-A46BF8B822DE}" type="presParOf" srcId="{9F6BFB0E-B650-4F38-ADED-0A529DC1D06F}" destId="{3B5C0B8D-5BFF-44A2-BB13-DB3B4BA846FE}" srcOrd="10" destOrd="0" presId="urn:microsoft.com/office/officeart/2005/8/layout/radial6"/>
    <dgm:cxn modelId="{F88CF018-C665-469B-BD93-B9D3310C5B2D}" type="presParOf" srcId="{9F6BFB0E-B650-4F38-ADED-0A529DC1D06F}" destId="{C53EDD87-16FC-4F30-804C-A90DFEF02B08}" srcOrd="11" destOrd="0" presId="urn:microsoft.com/office/officeart/2005/8/layout/radial6"/>
    <dgm:cxn modelId="{F7613A84-6361-450A-BFF2-F878911024B9}" type="presParOf" srcId="{9F6BFB0E-B650-4F38-ADED-0A529DC1D06F}" destId="{6F81EE4B-352D-4B43-8974-2BD7FF8231DB}" srcOrd="12" destOrd="0" presId="urn:microsoft.com/office/officeart/2005/8/layout/radial6"/>
    <dgm:cxn modelId="{9DC670BF-265D-4441-8147-047ACA02001B}" type="presParOf" srcId="{9F6BFB0E-B650-4F38-ADED-0A529DC1D06F}" destId="{3B8A0310-6344-472C-9A73-B17A4F265D71}" srcOrd="13" destOrd="0" presId="urn:microsoft.com/office/officeart/2005/8/layout/radial6"/>
    <dgm:cxn modelId="{2A7D8646-5594-49E2-89CB-114F1DCA3826}" type="presParOf" srcId="{9F6BFB0E-B650-4F38-ADED-0A529DC1D06F}" destId="{59779AEE-FBD4-4149-AB86-6A8AF69BA0BB}" srcOrd="14" destOrd="0" presId="urn:microsoft.com/office/officeart/2005/8/layout/radial6"/>
    <dgm:cxn modelId="{890A2A8D-FDA7-4463-8B6D-4FFAA1C85336}" type="presParOf" srcId="{9F6BFB0E-B650-4F38-ADED-0A529DC1D06F}" destId="{4BB58B09-E30F-4ABB-8920-158B8A7D2BE5}" srcOrd="15" destOrd="0" presId="urn:microsoft.com/office/officeart/2005/8/layout/radial6"/>
    <dgm:cxn modelId="{25AD59AD-B707-4799-904E-1AAC50ECB2FB}" type="presParOf" srcId="{9F6BFB0E-B650-4F38-ADED-0A529DC1D06F}" destId="{36794258-91E6-4E74-9B41-41739213DB8A}" srcOrd="16" destOrd="0" presId="urn:microsoft.com/office/officeart/2005/8/layout/radial6"/>
    <dgm:cxn modelId="{12C3E0FD-6F37-42E5-994F-07A1041302E9}" type="presParOf" srcId="{9F6BFB0E-B650-4F38-ADED-0A529DC1D06F}" destId="{E310E798-D62E-4FE4-A49B-46E9FFFFFA47}" srcOrd="17" destOrd="0" presId="urn:microsoft.com/office/officeart/2005/8/layout/radial6"/>
    <dgm:cxn modelId="{50F39D9E-CFD9-437C-B4BE-A74C882EEB52}" type="presParOf" srcId="{9F6BFB0E-B650-4F38-ADED-0A529DC1D06F}" destId="{11CE0AC0-AC0C-47C1-A0E4-563648823524}" srcOrd="18" destOrd="0" presId="urn:microsoft.com/office/officeart/2005/8/layout/radial6"/>
    <dgm:cxn modelId="{D6B31121-2770-4D8A-B3E5-2D1440B6C662}" type="presParOf" srcId="{9F6BFB0E-B650-4F38-ADED-0A529DC1D06F}" destId="{87729D58-8D61-4E50-A578-53C19221F237}" srcOrd="19" destOrd="0" presId="urn:microsoft.com/office/officeart/2005/8/layout/radial6"/>
    <dgm:cxn modelId="{0969D3F7-828F-42B9-890E-3AF5E06311BE}" type="presParOf" srcId="{9F6BFB0E-B650-4F38-ADED-0A529DC1D06F}" destId="{9265D1B5-2E11-45A6-8792-54F6EDFA3F80}" srcOrd="20" destOrd="0" presId="urn:microsoft.com/office/officeart/2005/8/layout/radial6"/>
    <dgm:cxn modelId="{0071ACC1-1867-4D49-8399-048D9B54BD65}" type="presParOf" srcId="{9F6BFB0E-B650-4F38-ADED-0A529DC1D06F}" destId="{CF9383B9-97C8-4B46-8BE9-DD0D530410C4}" srcOrd="21" destOrd="0" presId="urn:microsoft.com/office/officeart/2005/8/layout/radial6"/>
    <dgm:cxn modelId="{65AFCFD9-AD88-41E4-BD4F-A51BBE323BFB}" type="presParOf" srcId="{9F6BFB0E-B650-4F38-ADED-0A529DC1D06F}" destId="{D1187410-2009-48E1-9851-FB97CE3A9B4E}" srcOrd="22" destOrd="0" presId="urn:microsoft.com/office/officeart/2005/8/layout/radial6"/>
    <dgm:cxn modelId="{A4A70D56-C387-4499-9FFB-63383C4FDB06}" type="presParOf" srcId="{9F6BFB0E-B650-4F38-ADED-0A529DC1D06F}" destId="{F9DE1E48-4755-4067-AAF5-E034AE5AEC68}" srcOrd="23" destOrd="0" presId="urn:microsoft.com/office/officeart/2005/8/layout/radial6"/>
    <dgm:cxn modelId="{9679E1F2-692C-4C82-8EB0-AD99E5957382}" type="presParOf" srcId="{9F6BFB0E-B650-4F38-ADED-0A529DC1D06F}" destId="{EA2906CF-86A8-4BF5-8CAB-F7A19A690608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AB097B-7B26-4EAA-9879-23C316A771FE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895136E1-C327-4C40-BD0A-E49267F4440C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研究主題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18774569-B827-4B99-AC79-621BCB500881}" type="parTrans" cxnId="{FA19A832-B95A-407E-936A-EDBF5605E7E1}">
      <dgm:prSet/>
      <dgm:spPr/>
      <dgm:t>
        <a:bodyPr/>
        <a:lstStyle/>
        <a:p>
          <a:endParaRPr lang="zh-TW" altLang="en-US"/>
        </a:p>
      </dgm:t>
    </dgm:pt>
    <dgm:pt modelId="{C7D82E6F-20B0-493F-9D3C-24B5A72F1110}" type="sibTrans" cxnId="{FA19A832-B95A-407E-936A-EDBF5605E7E1}">
      <dgm:prSet/>
      <dgm:spPr/>
      <dgm:t>
        <a:bodyPr/>
        <a:lstStyle/>
        <a:p>
          <a:endParaRPr lang="zh-TW" altLang="en-US"/>
        </a:p>
      </dgm:t>
    </dgm:pt>
    <dgm:pt modelId="{C3F19B77-6167-423F-BE1A-5F4DF7A02DDF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尋找資源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E46FC0EB-B8BA-49C1-94EE-2E4D6E3DA75F}" type="parTrans" cxnId="{B4CEE93E-4A07-46F6-87E4-14E3047D2263}">
      <dgm:prSet/>
      <dgm:spPr/>
      <dgm:t>
        <a:bodyPr/>
        <a:lstStyle/>
        <a:p>
          <a:endParaRPr lang="zh-TW" altLang="en-US"/>
        </a:p>
      </dgm:t>
    </dgm:pt>
    <dgm:pt modelId="{D2B2C463-EBBE-46F2-B95E-92ACED07EEF0}" type="sibTrans" cxnId="{B4CEE93E-4A07-46F6-87E4-14E3047D2263}">
      <dgm:prSet/>
      <dgm:spPr/>
      <dgm:t>
        <a:bodyPr/>
        <a:lstStyle/>
        <a:p>
          <a:endParaRPr lang="zh-TW" altLang="en-US"/>
        </a:p>
      </dgm:t>
    </dgm:pt>
    <dgm:pt modelId="{788D1A79-5171-4E4A-A1BF-C72ABE5966EB}" type="pres">
      <dgm:prSet presAssocID="{11AB097B-7B26-4EAA-9879-23C316A771FE}" presName="CompostProcess" presStyleCnt="0">
        <dgm:presLayoutVars>
          <dgm:dir/>
          <dgm:resizeHandles val="exact"/>
        </dgm:presLayoutVars>
      </dgm:prSet>
      <dgm:spPr/>
    </dgm:pt>
    <dgm:pt modelId="{90B0794F-9CF6-4BDF-AFC2-17CA0C669E3B}" type="pres">
      <dgm:prSet presAssocID="{11AB097B-7B26-4EAA-9879-23C316A771FE}" presName="arrow" presStyleLbl="bgShp" presStyleIdx="0" presStyleCnt="1"/>
      <dgm:spPr/>
    </dgm:pt>
    <dgm:pt modelId="{1EA5C2B5-5985-474D-93E7-DE5DED1D0EC6}" type="pres">
      <dgm:prSet presAssocID="{11AB097B-7B26-4EAA-9879-23C316A771FE}" presName="linearProcess" presStyleCnt="0"/>
      <dgm:spPr/>
    </dgm:pt>
    <dgm:pt modelId="{A780BB04-5993-49F0-9950-9EDD650CC2E4}" type="pres">
      <dgm:prSet presAssocID="{895136E1-C327-4C40-BD0A-E49267F4440C}" presName="textNode" presStyleLbl="node1" presStyleIdx="0" presStyleCnt="2">
        <dgm:presLayoutVars>
          <dgm:bulletEnabled val="1"/>
        </dgm:presLayoutVars>
      </dgm:prSet>
      <dgm:spPr/>
    </dgm:pt>
    <dgm:pt modelId="{7E2D1914-97C5-4A83-BE1B-FAE34B138A43}" type="pres">
      <dgm:prSet presAssocID="{C7D82E6F-20B0-493F-9D3C-24B5A72F1110}" presName="sibTrans" presStyleCnt="0"/>
      <dgm:spPr/>
    </dgm:pt>
    <dgm:pt modelId="{A6F181C5-2F98-4671-A297-70586E6B06F2}" type="pres">
      <dgm:prSet presAssocID="{C3F19B77-6167-423F-BE1A-5F4DF7A02DDF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DF015AD9-322D-4E63-9AC1-E9003A81859A}" type="presOf" srcId="{11AB097B-7B26-4EAA-9879-23C316A771FE}" destId="{788D1A79-5171-4E4A-A1BF-C72ABE5966EB}" srcOrd="0" destOrd="0" presId="urn:microsoft.com/office/officeart/2005/8/layout/hProcess9"/>
    <dgm:cxn modelId="{FA19A832-B95A-407E-936A-EDBF5605E7E1}" srcId="{11AB097B-7B26-4EAA-9879-23C316A771FE}" destId="{895136E1-C327-4C40-BD0A-E49267F4440C}" srcOrd="0" destOrd="0" parTransId="{18774569-B827-4B99-AC79-621BCB500881}" sibTransId="{C7D82E6F-20B0-493F-9D3C-24B5A72F1110}"/>
    <dgm:cxn modelId="{4C860450-AC91-47AA-9E40-B0A68A2DBDA5}" type="presOf" srcId="{C3F19B77-6167-423F-BE1A-5F4DF7A02DDF}" destId="{A6F181C5-2F98-4671-A297-70586E6B06F2}" srcOrd="0" destOrd="0" presId="urn:microsoft.com/office/officeart/2005/8/layout/hProcess9"/>
    <dgm:cxn modelId="{B4CEE93E-4A07-46F6-87E4-14E3047D2263}" srcId="{11AB097B-7B26-4EAA-9879-23C316A771FE}" destId="{C3F19B77-6167-423F-BE1A-5F4DF7A02DDF}" srcOrd="1" destOrd="0" parTransId="{E46FC0EB-B8BA-49C1-94EE-2E4D6E3DA75F}" sibTransId="{D2B2C463-EBBE-46F2-B95E-92ACED07EEF0}"/>
    <dgm:cxn modelId="{15A0023F-27EB-4296-B428-9A5A22AE809C}" type="presOf" srcId="{895136E1-C327-4C40-BD0A-E49267F4440C}" destId="{A780BB04-5993-49F0-9950-9EDD650CC2E4}" srcOrd="0" destOrd="0" presId="urn:microsoft.com/office/officeart/2005/8/layout/hProcess9"/>
    <dgm:cxn modelId="{CD0E91D7-902B-4E79-9D40-6018703DDBFE}" type="presParOf" srcId="{788D1A79-5171-4E4A-A1BF-C72ABE5966EB}" destId="{90B0794F-9CF6-4BDF-AFC2-17CA0C669E3B}" srcOrd="0" destOrd="0" presId="urn:microsoft.com/office/officeart/2005/8/layout/hProcess9"/>
    <dgm:cxn modelId="{D1D075C1-3830-41B6-A2F0-C930A86723D5}" type="presParOf" srcId="{788D1A79-5171-4E4A-A1BF-C72ABE5966EB}" destId="{1EA5C2B5-5985-474D-93E7-DE5DED1D0EC6}" srcOrd="1" destOrd="0" presId="urn:microsoft.com/office/officeart/2005/8/layout/hProcess9"/>
    <dgm:cxn modelId="{EBB65744-01B6-4461-B28F-94ACCD7C01EE}" type="presParOf" srcId="{1EA5C2B5-5985-474D-93E7-DE5DED1D0EC6}" destId="{A780BB04-5993-49F0-9950-9EDD650CC2E4}" srcOrd="0" destOrd="0" presId="urn:microsoft.com/office/officeart/2005/8/layout/hProcess9"/>
    <dgm:cxn modelId="{8B6412C2-FD6A-4B62-A088-1DD3BDFB4540}" type="presParOf" srcId="{1EA5C2B5-5985-474D-93E7-DE5DED1D0EC6}" destId="{7E2D1914-97C5-4A83-BE1B-FAE34B138A43}" srcOrd="1" destOrd="0" presId="urn:microsoft.com/office/officeart/2005/8/layout/hProcess9"/>
    <dgm:cxn modelId="{AF83A207-15E7-467E-A65D-7A1D538338B9}" type="presParOf" srcId="{1EA5C2B5-5985-474D-93E7-DE5DED1D0EC6}" destId="{A6F181C5-2F98-4671-A297-70586E6B06F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AB097B-7B26-4EAA-9879-23C316A771FE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895136E1-C327-4C40-BD0A-E49267F4440C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研究主題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18774569-B827-4B99-AC79-621BCB500881}" type="parTrans" cxnId="{FA19A832-B95A-407E-936A-EDBF5605E7E1}">
      <dgm:prSet/>
      <dgm:spPr/>
      <dgm:t>
        <a:bodyPr/>
        <a:lstStyle/>
        <a:p>
          <a:endParaRPr lang="zh-TW" altLang="en-US"/>
        </a:p>
      </dgm:t>
    </dgm:pt>
    <dgm:pt modelId="{C7D82E6F-20B0-493F-9D3C-24B5A72F1110}" type="sibTrans" cxnId="{FA19A832-B95A-407E-936A-EDBF5605E7E1}">
      <dgm:prSet/>
      <dgm:spPr/>
      <dgm:t>
        <a:bodyPr/>
        <a:lstStyle/>
        <a:p>
          <a:endParaRPr lang="zh-TW" altLang="en-US"/>
        </a:p>
      </dgm:t>
    </dgm:pt>
    <dgm:pt modelId="{C3F19B77-6167-423F-BE1A-5F4DF7A02DDF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尋找資源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E46FC0EB-B8BA-49C1-94EE-2E4D6E3DA75F}" type="parTrans" cxnId="{B4CEE93E-4A07-46F6-87E4-14E3047D2263}">
      <dgm:prSet/>
      <dgm:spPr/>
      <dgm:t>
        <a:bodyPr/>
        <a:lstStyle/>
        <a:p>
          <a:endParaRPr lang="zh-TW" altLang="en-US"/>
        </a:p>
      </dgm:t>
    </dgm:pt>
    <dgm:pt modelId="{D2B2C463-EBBE-46F2-B95E-92ACED07EEF0}" type="sibTrans" cxnId="{B4CEE93E-4A07-46F6-87E4-14E3047D2263}">
      <dgm:prSet/>
      <dgm:spPr/>
      <dgm:t>
        <a:bodyPr/>
        <a:lstStyle/>
        <a:p>
          <a:endParaRPr lang="zh-TW" altLang="en-US"/>
        </a:p>
      </dgm:t>
    </dgm:pt>
    <dgm:pt modelId="{1D9397AA-B8A8-48ED-A571-CC37F085BED1}">
      <dgm:prSet phldrT="[文字]"/>
      <dgm:spPr/>
      <dgm:t>
        <a:bodyPr/>
        <a:lstStyle/>
        <a:p>
          <a:r>
            <a:rPr lang="zh-TW" altLang="en-US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擬定研究計畫</a:t>
          </a:r>
          <a:endParaRPr lang="zh-TW" altLang="en-US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gm:t>
    </dgm:pt>
    <dgm:pt modelId="{E45CB09D-1B37-4F53-9FC8-259A0B835D25}" type="parTrans" cxnId="{D0FEC6C4-A941-4204-BDB4-A7323B1A66E0}">
      <dgm:prSet/>
      <dgm:spPr/>
      <dgm:t>
        <a:bodyPr/>
        <a:lstStyle/>
        <a:p>
          <a:endParaRPr lang="zh-TW" altLang="en-US"/>
        </a:p>
      </dgm:t>
    </dgm:pt>
    <dgm:pt modelId="{2B70B5FA-5EAA-4267-BC38-6CA5B0E9072B}" type="sibTrans" cxnId="{D0FEC6C4-A941-4204-BDB4-A7323B1A66E0}">
      <dgm:prSet/>
      <dgm:spPr/>
      <dgm:t>
        <a:bodyPr/>
        <a:lstStyle/>
        <a:p>
          <a:endParaRPr lang="zh-TW" altLang="en-US"/>
        </a:p>
      </dgm:t>
    </dgm:pt>
    <dgm:pt modelId="{788D1A79-5171-4E4A-A1BF-C72ABE5966EB}" type="pres">
      <dgm:prSet presAssocID="{11AB097B-7B26-4EAA-9879-23C316A771FE}" presName="CompostProcess" presStyleCnt="0">
        <dgm:presLayoutVars>
          <dgm:dir/>
          <dgm:resizeHandles val="exact"/>
        </dgm:presLayoutVars>
      </dgm:prSet>
      <dgm:spPr/>
    </dgm:pt>
    <dgm:pt modelId="{90B0794F-9CF6-4BDF-AFC2-17CA0C669E3B}" type="pres">
      <dgm:prSet presAssocID="{11AB097B-7B26-4EAA-9879-23C316A771FE}" presName="arrow" presStyleLbl="bgShp" presStyleIdx="0" presStyleCnt="1"/>
      <dgm:spPr/>
    </dgm:pt>
    <dgm:pt modelId="{1EA5C2B5-5985-474D-93E7-DE5DED1D0EC6}" type="pres">
      <dgm:prSet presAssocID="{11AB097B-7B26-4EAA-9879-23C316A771FE}" presName="linearProcess" presStyleCnt="0"/>
      <dgm:spPr/>
    </dgm:pt>
    <dgm:pt modelId="{A780BB04-5993-49F0-9950-9EDD650CC2E4}" type="pres">
      <dgm:prSet presAssocID="{895136E1-C327-4C40-BD0A-E49267F4440C}" presName="textNode" presStyleLbl="node1" presStyleIdx="0" presStyleCnt="3">
        <dgm:presLayoutVars>
          <dgm:bulletEnabled val="1"/>
        </dgm:presLayoutVars>
      </dgm:prSet>
      <dgm:spPr/>
    </dgm:pt>
    <dgm:pt modelId="{7E2D1914-97C5-4A83-BE1B-FAE34B138A43}" type="pres">
      <dgm:prSet presAssocID="{C7D82E6F-20B0-493F-9D3C-24B5A72F1110}" presName="sibTrans" presStyleCnt="0"/>
      <dgm:spPr/>
    </dgm:pt>
    <dgm:pt modelId="{A6F181C5-2F98-4671-A297-70586E6B06F2}" type="pres">
      <dgm:prSet presAssocID="{C3F19B77-6167-423F-BE1A-5F4DF7A02DDF}" presName="textNode" presStyleLbl="node1" presStyleIdx="1" presStyleCnt="3">
        <dgm:presLayoutVars>
          <dgm:bulletEnabled val="1"/>
        </dgm:presLayoutVars>
      </dgm:prSet>
      <dgm:spPr/>
    </dgm:pt>
    <dgm:pt modelId="{616CE895-0E69-49D6-B3B2-82EE6A6F6367}" type="pres">
      <dgm:prSet presAssocID="{D2B2C463-EBBE-46F2-B95E-92ACED07EEF0}" presName="sibTrans" presStyleCnt="0"/>
      <dgm:spPr/>
    </dgm:pt>
    <dgm:pt modelId="{20D6C476-3CD9-4A6F-A716-E22912E8596A}" type="pres">
      <dgm:prSet presAssocID="{1D9397AA-B8A8-48ED-A571-CC37F085BED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0BEA391-F732-4766-BDC2-820939D2E088}" type="presOf" srcId="{C3F19B77-6167-423F-BE1A-5F4DF7A02DDF}" destId="{A6F181C5-2F98-4671-A297-70586E6B06F2}" srcOrd="0" destOrd="0" presId="urn:microsoft.com/office/officeart/2005/8/layout/hProcess9"/>
    <dgm:cxn modelId="{D0FEC6C4-A941-4204-BDB4-A7323B1A66E0}" srcId="{11AB097B-7B26-4EAA-9879-23C316A771FE}" destId="{1D9397AA-B8A8-48ED-A571-CC37F085BED1}" srcOrd="2" destOrd="0" parTransId="{E45CB09D-1B37-4F53-9FC8-259A0B835D25}" sibTransId="{2B70B5FA-5EAA-4267-BC38-6CA5B0E9072B}"/>
    <dgm:cxn modelId="{E26272C0-8121-41A1-B2CC-4FDD1B07304E}" type="presOf" srcId="{1D9397AA-B8A8-48ED-A571-CC37F085BED1}" destId="{20D6C476-3CD9-4A6F-A716-E22912E8596A}" srcOrd="0" destOrd="0" presId="urn:microsoft.com/office/officeart/2005/8/layout/hProcess9"/>
    <dgm:cxn modelId="{B6782244-8FD9-4987-AD0B-14066348E40C}" type="presOf" srcId="{11AB097B-7B26-4EAA-9879-23C316A771FE}" destId="{788D1A79-5171-4E4A-A1BF-C72ABE5966EB}" srcOrd="0" destOrd="0" presId="urn:microsoft.com/office/officeart/2005/8/layout/hProcess9"/>
    <dgm:cxn modelId="{B4CEE93E-4A07-46F6-87E4-14E3047D2263}" srcId="{11AB097B-7B26-4EAA-9879-23C316A771FE}" destId="{C3F19B77-6167-423F-BE1A-5F4DF7A02DDF}" srcOrd="1" destOrd="0" parTransId="{E46FC0EB-B8BA-49C1-94EE-2E4D6E3DA75F}" sibTransId="{D2B2C463-EBBE-46F2-B95E-92ACED07EEF0}"/>
    <dgm:cxn modelId="{8C4AAAC1-D932-48F0-80BC-E089F5188DF0}" type="presOf" srcId="{895136E1-C327-4C40-BD0A-E49267F4440C}" destId="{A780BB04-5993-49F0-9950-9EDD650CC2E4}" srcOrd="0" destOrd="0" presId="urn:microsoft.com/office/officeart/2005/8/layout/hProcess9"/>
    <dgm:cxn modelId="{FA19A832-B95A-407E-936A-EDBF5605E7E1}" srcId="{11AB097B-7B26-4EAA-9879-23C316A771FE}" destId="{895136E1-C327-4C40-BD0A-E49267F4440C}" srcOrd="0" destOrd="0" parTransId="{18774569-B827-4B99-AC79-621BCB500881}" sibTransId="{C7D82E6F-20B0-493F-9D3C-24B5A72F1110}"/>
    <dgm:cxn modelId="{7E568DF6-1262-4CC4-A4F3-E802F7D819EE}" type="presParOf" srcId="{788D1A79-5171-4E4A-A1BF-C72ABE5966EB}" destId="{90B0794F-9CF6-4BDF-AFC2-17CA0C669E3B}" srcOrd="0" destOrd="0" presId="urn:microsoft.com/office/officeart/2005/8/layout/hProcess9"/>
    <dgm:cxn modelId="{ED5E959B-6FE2-46F6-9F63-4B1CF70FC5DA}" type="presParOf" srcId="{788D1A79-5171-4E4A-A1BF-C72ABE5966EB}" destId="{1EA5C2B5-5985-474D-93E7-DE5DED1D0EC6}" srcOrd="1" destOrd="0" presId="urn:microsoft.com/office/officeart/2005/8/layout/hProcess9"/>
    <dgm:cxn modelId="{01BC503E-ADE0-4705-BC7A-595DE54936A7}" type="presParOf" srcId="{1EA5C2B5-5985-474D-93E7-DE5DED1D0EC6}" destId="{A780BB04-5993-49F0-9950-9EDD650CC2E4}" srcOrd="0" destOrd="0" presId="urn:microsoft.com/office/officeart/2005/8/layout/hProcess9"/>
    <dgm:cxn modelId="{695ACCE4-9A68-4EC3-8289-D260B6B31E5B}" type="presParOf" srcId="{1EA5C2B5-5985-474D-93E7-DE5DED1D0EC6}" destId="{7E2D1914-97C5-4A83-BE1B-FAE34B138A43}" srcOrd="1" destOrd="0" presId="urn:microsoft.com/office/officeart/2005/8/layout/hProcess9"/>
    <dgm:cxn modelId="{58F7129E-745A-43AB-90BC-7630BF5927A2}" type="presParOf" srcId="{1EA5C2B5-5985-474D-93E7-DE5DED1D0EC6}" destId="{A6F181C5-2F98-4671-A297-70586E6B06F2}" srcOrd="2" destOrd="0" presId="urn:microsoft.com/office/officeart/2005/8/layout/hProcess9"/>
    <dgm:cxn modelId="{3C83C200-1BD8-4BC3-8976-D3DE79A5A7D6}" type="presParOf" srcId="{1EA5C2B5-5985-474D-93E7-DE5DED1D0EC6}" destId="{616CE895-0E69-49D6-B3B2-82EE6A6F6367}" srcOrd="3" destOrd="0" presId="urn:microsoft.com/office/officeart/2005/8/layout/hProcess9"/>
    <dgm:cxn modelId="{778492BA-BA1B-436A-B169-8F84F9D2D7BA}" type="presParOf" srcId="{1EA5C2B5-5985-474D-93E7-DE5DED1D0EC6}" destId="{20D6C476-3CD9-4A6F-A716-E22912E8596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B52CE-460B-42C4-B625-CE29EB952313}">
      <dsp:nvSpPr>
        <dsp:cNvPr id="0" name=""/>
        <dsp:cNvSpPr/>
      </dsp:nvSpPr>
      <dsp:spPr>
        <a:xfrm>
          <a:off x="2398515" y="1208"/>
          <a:ext cx="970620" cy="970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專長</a:t>
          </a:r>
          <a:endParaRPr lang="zh-TW" altLang="en-US" sz="24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2540659" y="143352"/>
        <a:ext cx="686332" cy="686332"/>
      </dsp:txXfrm>
    </dsp:sp>
    <dsp:sp modelId="{3C20486A-FCD0-4F98-9922-2207A1CDC445}">
      <dsp:nvSpPr>
        <dsp:cNvPr id="0" name=""/>
        <dsp:cNvSpPr/>
      </dsp:nvSpPr>
      <dsp:spPr>
        <a:xfrm>
          <a:off x="2602345" y="1050643"/>
          <a:ext cx="562959" cy="56295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/>
        </a:p>
      </dsp:txBody>
      <dsp:txXfrm>
        <a:off x="2676965" y="1265919"/>
        <a:ext cx="413719" cy="132407"/>
      </dsp:txXfrm>
    </dsp:sp>
    <dsp:sp modelId="{7566D73B-8060-47E2-95B3-821F54D206F2}">
      <dsp:nvSpPr>
        <dsp:cNvPr id="0" name=""/>
        <dsp:cNvSpPr/>
      </dsp:nvSpPr>
      <dsp:spPr>
        <a:xfrm>
          <a:off x="2398515" y="1692417"/>
          <a:ext cx="970620" cy="970620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興趣</a:t>
          </a:r>
          <a:endParaRPr lang="zh-TW" altLang="en-US" sz="24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2540659" y="1834561"/>
        <a:ext cx="686332" cy="686332"/>
      </dsp:txXfrm>
    </dsp:sp>
    <dsp:sp modelId="{2061A5C2-09A0-4FDD-B689-F501648D7F43}">
      <dsp:nvSpPr>
        <dsp:cNvPr id="0" name=""/>
        <dsp:cNvSpPr/>
      </dsp:nvSpPr>
      <dsp:spPr>
        <a:xfrm>
          <a:off x="3514728" y="1151587"/>
          <a:ext cx="308657" cy="3610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3514728" y="1223801"/>
        <a:ext cx="216060" cy="216642"/>
      </dsp:txXfrm>
    </dsp:sp>
    <dsp:sp modelId="{AE774C5A-7707-47CA-B4A0-9D22AF941473}">
      <dsp:nvSpPr>
        <dsp:cNvPr id="0" name=""/>
        <dsp:cNvSpPr/>
      </dsp:nvSpPr>
      <dsp:spPr>
        <a:xfrm>
          <a:off x="3951507" y="361502"/>
          <a:ext cx="1941240" cy="194124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研究主題</a:t>
          </a:r>
          <a:endParaRPr lang="zh-TW" altLang="en-US" sz="42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4235795" y="645790"/>
        <a:ext cx="1372664" cy="1372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906CF-86A8-4BF5-8CAB-F7A19A690608}">
      <dsp:nvSpPr>
        <dsp:cNvPr id="0" name=""/>
        <dsp:cNvSpPr/>
      </dsp:nvSpPr>
      <dsp:spPr>
        <a:xfrm>
          <a:off x="2874217" y="274686"/>
          <a:ext cx="2481164" cy="2481164"/>
        </a:xfrm>
        <a:prstGeom prst="blockArc">
          <a:avLst>
            <a:gd name="adj1" fmla="val 13500000"/>
            <a:gd name="adj2" fmla="val 162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383B9-97C8-4B46-8BE9-DD0D530410C4}">
      <dsp:nvSpPr>
        <dsp:cNvPr id="0" name=""/>
        <dsp:cNvSpPr/>
      </dsp:nvSpPr>
      <dsp:spPr>
        <a:xfrm>
          <a:off x="2874217" y="274686"/>
          <a:ext cx="2481164" cy="2481164"/>
        </a:xfrm>
        <a:prstGeom prst="blockArc">
          <a:avLst>
            <a:gd name="adj1" fmla="val 10800000"/>
            <a:gd name="adj2" fmla="val 135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E0AC0-AC0C-47C1-A0E4-563648823524}">
      <dsp:nvSpPr>
        <dsp:cNvPr id="0" name=""/>
        <dsp:cNvSpPr/>
      </dsp:nvSpPr>
      <dsp:spPr>
        <a:xfrm>
          <a:off x="2874217" y="274686"/>
          <a:ext cx="2481164" cy="2481164"/>
        </a:xfrm>
        <a:prstGeom prst="blockArc">
          <a:avLst>
            <a:gd name="adj1" fmla="val 8100000"/>
            <a:gd name="adj2" fmla="val 108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58B09-E30F-4ABB-8920-158B8A7D2BE5}">
      <dsp:nvSpPr>
        <dsp:cNvPr id="0" name=""/>
        <dsp:cNvSpPr/>
      </dsp:nvSpPr>
      <dsp:spPr>
        <a:xfrm>
          <a:off x="2874217" y="274686"/>
          <a:ext cx="2481164" cy="2481164"/>
        </a:xfrm>
        <a:prstGeom prst="blockArc">
          <a:avLst>
            <a:gd name="adj1" fmla="val 5400000"/>
            <a:gd name="adj2" fmla="val 81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1EE4B-352D-4B43-8974-2BD7FF8231DB}">
      <dsp:nvSpPr>
        <dsp:cNvPr id="0" name=""/>
        <dsp:cNvSpPr/>
      </dsp:nvSpPr>
      <dsp:spPr>
        <a:xfrm>
          <a:off x="2874217" y="274686"/>
          <a:ext cx="2481164" cy="2481164"/>
        </a:xfrm>
        <a:prstGeom prst="blockArc">
          <a:avLst>
            <a:gd name="adj1" fmla="val 2700000"/>
            <a:gd name="adj2" fmla="val 54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9AC18-6075-4F85-AECA-C6CF0D0267CA}">
      <dsp:nvSpPr>
        <dsp:cNvPr id="0" name=""/>
        <dsp:cNvSpPr/>
      </dsp:nvSpPr>
      <dsp:spPr>
        <a:xfrm>
          <a:off x="2874217" y="274686"/>
          <a:ext cx="2481164" cy="2481164"/>
        </a:xfrm>
        <a:prstGeom prst="blockArc">
          <a:avLst>
            <a:gd name="adj1" fmla="val 0"/>
            <a:gd name="adj2" fmla="val 27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EF378-901C-423B-BF9D-D19BA161DF3A}">
      <dsp:nvSpPr>
        <dsp:cNvPr id="0" name=""/>
        <dsp:cNvSpPr/>
      </dsp:nvSpPr>
      <dsp:spPr>
        <a:xfrm>
          <a:off x="2874217" y="274686"/>
          <a:ext cx="2481164" cy="2481164"/>
        </a:xfrm>
        <a:prstGeom prst="blockArc">
          <a:avLst>
            <a:gd name="adj1" fmla="val 18900000"/>
            <a:gd name="adj2" fmla="val 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7AF68-F978-4434-834E-EF8B7ABF5056}">
      <dsp:nvSpPr>
        <dsp:cNvPr id="0" name=""/>
        <dsp:cNvSpPr/>
      </dsp:nvSpPr>
      <dsp:spPr>
        <a:xfrm>
          <a:off x="2874217" y="274686"/>
          <a:ext cx="2481164" cy="2481164"/>
        </a:xfrm>
        <a:prstGeom prst="blockArc">
          <a:avLst>
            <a:gd name="adj1" fmla="val 16200000"/>
            <a:gd name="adj2" fmla="val 189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447EA-B2BF-4094-B9C6-A169F46D4D1F}">
      <dsp:nvSpPr>
        <dsp:cNvPr id="0" name=""/>
        <dsp:cNvSpPr/>
      </dsp:nvSpPr>
      <dsp:spPr>
        <a:xfrm>
          <a:off x="3692872" y="1093340"/>
          <a:ext cx="843855" cy="843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八大智能</a:t>
          </a:r>
          <a:endParaRPr lang="zh-TW" altLang="en-US" sz="18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3816452" y="1216920"/>
        <a:ext cx="596695" cy="596695"/>
      </dsp:txXfrm>
    </dsp:sp>
    <dsp:sp modelId="{8793204A-03B4-4CFE-B2D0-4DD3C420C7FD}">
      <dsp:nvSpPr>
        <dsp:cNvPr id="0" name=""/>
        <dsp:cNvSpPr/>
      </dsp:nvSpPr>
      <dsp:spPr>
        <a:xfrm>
          <a:off x="3819450" y="602"/>
          <a:ext cx="590698" cy="59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語文</a:t>
          </a:r>
          <a:endParaRPr lang="zh-TW" altLang="en-US" sz="12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3905956" y="87108"/>
        <a:ext cx="417686" cy="417686"/>
      </dsp:txXfrm>
    </dsp:sp>
    <dsp:sp modelId="{7A6269F2-E202-43C1-9D77-DCF383034C9F}">
      <dsp:nvSpPr>
        <dsp:cNvPr id="0" name=""/>
        <dsp:cNvSpPr/>
      </dsp:nvSpPr>
      <dsp:spPr>
        <a:xfrm>
          <a:off x="4681637" y="357731"/>
          <a:ext cx="590698" cy="59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邏輯數學</a:t>
          </a:r>
          <a:endParaRPr lang="zh-TW" altLang="en-US" sz="12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4768143" y="444237"/>
        <a:ext cx="417686" cy="417686"/>
      </dsp:txXfrm>
    </dsp:sp>
    <dsp:sp modelId="{550E2205-3669-4D94-9A27-B3F5B71E4DF7}">
      <dsp:nvSpPr>
        <dsp:cNvPr id="0" name=""/>
        <dsp:cNvSpPr/>
      </dsp:nvSpPr>
      <dsp:spPr>
        <a:xfrm>
          <a:off x="5038767" y="1219919"/>
          <a:ext cx="590698" cy="59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空間</a:t>
          </a:r>
          <a:endParaRPr lang="zh-TW" altLang="en-US" sz="12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5125273" y="1306425"/>
        <a:ext cx="417686" cy="417686"/>
      </dsp:txXfrm>
    </dsp:sp>
    <dsp:sp modelId="{3B5C0B8D-5BFF-44A2-BB13-DB3B4BA846FE}">
      <dsp:nvSpPr>
        <dsp:cNvPr id="0" name=""/>
        <dsp:cNvSpPr/>
      </dsp:nvSpPr>
      <dsp:spPr>
        <a:xfrm>
          <a:off x="4681637" y="2082106"/>
          <a:ext cx="590698" cy="59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音樂</a:t>
          </a:r>
          <a:endParaRPr lang="zh-TW" altLang="en-US" sz="12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4768143" y="2168612"/>
        <a:ext cx="417686" cy="417686"/>
      </dsp:txXfrm>
    </dsp:sp>
    <dsp:sp modelId="{3B8A0310-6344-472C-9A73-B17A4F265D71}">
      <dsp:nvSpPr>
        <dsp:cNvPr id="0" name=""/>
        <dsp:cNvSpPr/>
      </dsp:nvSpPr>
      <dsp:spPr>
        <a:xfrm>
          <a:off x="3819450" y="2439236"/>
          <a:ext cx="590698" cy="59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肢體動覺</a:t>
          </a:r>
          <a:endParaRPr lang="zh-TW" altLang="en-US" sz="12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3905956" y="2525742"/>
        <a:ext cx="417686" cy="417686"/>
      </dsp:txXfrm>
    </dsp:sp>
    <dsp:sp modelId="{36794258-91E6-4E74-9B41-41739213DB8A}">
      <dsp:nvSpPr>
        <dsp:cNvPr id="0" name=""/>
        <dsp:cNvSpPr/>
      </dsp:nvSpPr>
      <dsp:spPr>
        <a:xfrm>
          <a:off x="2957263" y="2082106"/>
          <a:ext cx="590698" cy="59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人際</a:t>
          </a:r>
          <a:endParaRPr lang="zh-TW" altLang="en-US" sz="12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3043769" y="2168612"/>
        <a:ext cx="417686" cy="417686"/>
      </dsp:txXfrm>
    </dsp:sp>
    <dsp:sp modelId="{87729D58-8D61-4E50-A578-53C19221F237}">
      <dsp:nvSpPr>
        <dsp:cNvPr id="0" name=""/>
        <dsp:cNvSpPr/>
      </dsp:nvSpPr>
      <dsp:spPr>
        <a:xfrm>
          <a:off x="2600133" y="1219919"/>
          <a:ext cx="590698" cy="59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內省</a:t>
          </a:r>
          <a:endParaRPr lang="zh-TW" altLang="en-US" sz="12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2686639" y="1306425"/>
        <a:ext cx="417686" cy="417686"/>
      </dsp:txXfrm>
    </dsp:sp>
    <dsp:sp modelId="{D1187410-2009-48E1-9851-FB97CE3A9B4E}">
      <dsp:nvSpPr>
        <dsp:cNvPr id="0" name=""/>
        <dsp:cNvSpPr/>
      </dsp:nvSpPr>
      <dsp:spPr>
        <a:xfrm>
          <a:off x="2957263" y="357731"/>
          <a:ext cx="590698" cy="59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自然觀察</a:t>
          </a:r>
          <a:endParaRPr lang="zh-TW" altLang="en-US" sz="12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3043769" y="444237"/>
        <a:ext cx="417686" cy="4176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794F-9CF6-4BDF-AFC2-17CA0C669E3B}">
      <dsp:nvSpPr>
        <dsp:cNvPr id="0" name=""/>
        <dsp:cNvSpPr/>
      </dsp:nvSpPr>
      <dsp:spPr>
        <a:xfrm>
          <a:off x="617219" y="0"/>
          <a:ext cx="6995160" cy="3030537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0BB04-5993-49F0-9950-9EDD650CC2E4}">
      <dsp:nvSpPr>
        <dsp:cNvPr id="0" name=""/>
        <dsp:cNvSpPr/>
      </dsp:nvSpPr>
      <dsp:spPr>
        <a:xfrm>
          <a:off x="908751" y="909161"/>
          <a:ext cx="3008947" cy="12122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7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研究主題</a:t>
          </a:r>
          <a:endParaRPr lang="zh-TW" altLang="en-US" sz="47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967926" y="968336"/>
        <a:ext cx="2890597" cy="1093864"/>
      </dsp:txXfrm>
    </dsp:sp>
    <dsp:sp modelId="{A6F181C5-2F98-4671-A297-70586E6B06F2}">
      <dsp:nvSpPr>
        <dsp:cNvPr id="0" name=""/>
        <dsp:cNvSpPr/>
      </dsp:nvSpPr>
      <dsp:spPr>
        <a:xfrm>
          <a:off x="4311900" y="909161"/>
          <a:ext cx="3008947" cy="12122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7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尋找資源</a:t>
          </a:r>
          <a:endParaRPr lang="zh-TW" altLang="en-US" sz="47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4371075" y="968336"/>
        <a:ext cx="2890597" cy="10938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794F-9CF6-4BDF-AFC2-17CA0C669E3B}">
      <dsp:nvSpPr>
        <dsp:cNvPr id="0" name=""/>
        <dsp:cNvSpPr/>
      </dsp:nvSpPr>
      <dsp:spPr>
        <a:xfrm>
          <a:off x="617219" y="0"/>
          <a:ext cx="6995160" cy="3030537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0BB04-5993-49F0-9950-9EDD650CC2E4}">
      <dsp:nvSpPr>
        <dsp:cNvPr id="0" name=""/>
        <dsp:cNvSpPr/>
      </dsp:nvSpPr>
      <dsp:spPr>
        <a:xfrm>
          <a:off x="153099" y="909161"/>
          <a:ext cx="2468880" cy="12122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研究主題</a:t>
          </a:r>
          <a:endParaRPr lang="zh-TW" altLang="en-US" sz="29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212274" y="968336"/>
        <a:ext cx="2350530" cy="1093864"/>
      </dsp:txXfrm>
    </dsp:sp>
    <dsp:sp modelId="{A6F181C5-2F98-4671-A297-70586E6B06F2}">
      <dsp:nvSpPr>
        <dsp:cNvPr id="0" name=""/>
        <dsp:cNvSpPr/>
      </dsp:nvSpPr>
      <dsp:spPr>
        <a:xfrm>
          <a:off x="2880360" y="909161"/>
          <a:ext cx="2468880" cy="12122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尋找資源</a:t>
          </a:r>
          <a:endParaRPr lang="zh-TW" altLang="en-US" sz="29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2939535" y="968336"/>
        <a:ext cx="2350530" cy="1093864"/>
      </dsp:txXfrm>
    </dsp:sp>
    <dsp:sp modelId="{20D6C476-3CD9-4A6F-A716-E22912E8596A}">
      <dsp:nvSpPr>
        <dsp:cNvPr id="0" name=""/>
        <dsp:cNvSpPr/>
      </dsp:nvSpPr>
      <dsp:spPr>
        <a:xfrm>
          <a:off x="5607620" y="909161"/>
          <a:ext cx="2468880" cy="12122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>
              <a:latin typeface="華康娃娃體" panose="040B0509000000000000" pitchFamily="81" charset="-120"/>
              <a:ea typeface="華康娃娃體" panose="040B0509000000000000" pitchFamily="81" charset="-120"/>
            </a:rPr>
            <a:t>擬定研究計畫</a:t>
          </a:r>
          <a:endParaRPr lang="zh-TW" altLang="en-US" sz="2900" kern="1200" dirty="0">
            <a:latin typeface="華康娃娃體" panose="040B0509000000000000" pitchFamily="81" charset="-120"/>
            <a:ea typeface="華康娃娃體" panose="040B0509000000000000" pitchFamily="81" charset="-120"/>
          </a:endParaRPr>
        </a:p>
      </dsp:txBody>
      <dsp:txXfrm>
        <a:off x="5666795" y="968336"/>
        <a:ext cx="2350530" cy="1093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09987"/>
            <a:ext cx="7772400" cy="6858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34730"/>
            <a:ext cx="6400800" cy="5932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18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5979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1"/>
            <a:ext cx="6419056" cy="3394472"/>
          </a:xfrm>
        </p:spPr>
        <p:txBody>
          <a:bodyPr/>
          <a:lstStyle/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28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99542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63639"/>
            <a:ext cx="8229600" cy="303098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E7A4C-BB11-42BA-A7C9-0FE00FF3D15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8DC3-AF38-43E8-BE59-9E15DD7A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4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獨立研究題目怎麼來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4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step3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667160"/>
              </p:ext>
            </p:extLst>
          </p:nvPr>
        </p:nvGraphicFramePr>
        <p:xfrm>
          <a:off x="457200" y="1563688"/>
          <a:ext cx="8229600" cy="303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4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擬定研究計畫</a:t>
            </a:r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最後請你利用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word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，簡略擬定一份研究計畫，以便獨立研究課時，時時檢核自我是否能依照計畫執行</a:t>
            </a:r>
            <a:endParaRPr lang="zh-TW" alt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49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老師的叮嚀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研究題目必須有意義，對未來及他人有小小的貢獻與影響都行，切莫為了研究而研究，否則只是按表行事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!</a:t>
            </a:r>
          </a:p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暑假的一小步，會是你六年級的一大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步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；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含淚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播種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的，必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歡呼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收割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!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1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前言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還記得上個投影片說過的研究題目來源嗎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?</a:t>
            </a:r>
          </a:p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如果還是沒有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頭緒，沒關係，讓我們從更簡單的說起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……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研究題目的基礎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511039"/>
              </p:ext>
            </p:extLst>
          </p:nvPr>
        </p:nvGraphicFramePr>
        <p:xfrm>
          <a:off x="457200" y="1563689"/>
          <a:ext cx="8291264" cy="2664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49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專長分析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平時該科目較擅長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三年級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學習過</a:t>
            </a:r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的八大智能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7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八大智能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325896"/>
              </p:ext>
            </p:extLst>
          </p:nvPr>
        </p:nvGraphicFramePr>
        <p:xfrm>
          <a:off x="395536" y="1635646"/>
          <a:ext cx="8229600" cy="303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66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興趣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平時的休閒嗜好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平時關心的議題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可以在該方面有較長的專注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力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(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畢竟研究過程是辛苦的</a:t>
            </a:r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)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809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從領域找題目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歸納出自己擅長及感興趣的領域後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pPr algn="l"/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請分析自己對於那些事物較有興趣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pPr algn="l"/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找出三大類</a:t>
            </a:r>
          </a:p>
        </p:txBody>
      </p:sp>
    </p:spTree>
    <p:extLst>
      <p:ext uri="{BB962C8B-B14F-4D97-AF65-F5344CB8AC3E}">
        <p14:creationId xmlns:p14="http://schemas.microsoft.com/office/powerpoint/2010/main" val="4601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step2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881182"/>
              </p:ext>
            </p:extLst>
          </p:nvPr>
        </p:nvGraphicFramePr>
        <p:xfrm>
          <a:off x="457200" y="1563688"/>
          <a:ext cx="8229600" cy="303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77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尋找資源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當擬定出三個大方向題目後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請蒐集相關文獻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資料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根據學習單</a:t>
            </a:r>
            <a:r>
              <a:rPr lang="zh-TW" altLang="en-US" dirty="0" smtClean="0">
                <a:latin typeface="華康娃娃體" panose="040B0509000000000000" pitchFamily="81" charset="-120"/>
                <a:ea typeface="華康娃娃體" panose="040B0509000000000000" pitchFamily="81" charset="-120"/>
              </a:rPr>
              <a:t>上給予的向度</a:t>
            </a:r>
            <a:endParaRPr lang="en-US" altLang="zh-TW" dirty="0" smtClean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  <a:p>
            <a:r>
              <a:rPr lang="zh-TW" altLang="en-US" dirty="0">
                <a:latin typeface="華康娃娃體" panose="040B0509000000000000" pitchFamily="81" charset="-120"/>
                <a:ea typeface="華康娃娃體" panose="040B0509000000000000" pitchFamily="81" charset="-120"/>
              </a:rPr>
              <a:t>分析主題是否恰當</a:t>
            </a:r>
            <a:endParaRPr lang="en-US" dirty="0">
              <a:latin typeface="華康娃娃體" panose="040B0509000000000000" pitchFamily="81" charset="-120"/>
              <a:ea typeface="華康娃娃體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3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241</Template>
  <TotalTime>18</TotalTime>
  <Words>251</Words>
  <Application>Microsoft Office PowerPoint</Application>
  <PresentationFormat>如螢幕大小 (16:9)</PresentationFormat>
  <Paragraphs>46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241</vt:lpstr>
      <vt:lpstr>獨立研究題目怎麼來</vt:lpstr>
      <vt:lpstr>前言</vt:lpstr>
      <vt:lpstr>研究題目的基礎</vt:lpstr>
      <vt:lpstr>專長分析</vt:lpstr>
      <vt:lpstr>八大智能</vt:lpstr>
      <vt:lpstr>興趣</vt:lpstr>
      <vt:lpstr>從領域找題目</vt:lpstr>
      <vt:lpstr>step2</vt:lpstr>
      <vt:lpstr>尋找資源</vt:lpstr>
      <vt:lpstr>step3</vt:lpstr>
      <vt:lpstr>擬定研究計畫</vt:lpstr>
      <vt:lpstr>老師的叮嚀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獨立研究題目怎麼來</dc:title>
  <dc:creator>徐于婷</dc:creator>
  <cp:lastModifiedBy>徐于婷</cp:lastModifiedBy>
  <cp:revision>2</cp:revision>
  <dcterms:created xsi:type="dcterms:W3CDTF">2016-06-22T15:03:02Z</dcterms:created>
  <dcterms:modified xsi:type="dcterms:W3CDTF">2016-06-22T15:21:47Z</dcterms:modified>
</cp:coreProperties>
</file>