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76872"/>
            <a:ext cx="7772400" cy="79451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4944"/>
            <a:ext cx="6400800" cy="622920"/>
          </a:xfrm>
        </p:spPr>
        <p:txBody>
          <a:bodyPr>
            <a:no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95736" y="274638"/>
            <a:ext cx="649106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7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0848"/>
            <a:ext cx="8229600" cy="406531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0848"/>
            <a:ext cx="8229600" cy="40653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E680C-9814-4802-B617-371584C288E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D2278-97AC-4A92-8578-E83F6002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5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獨立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8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研究態度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0768"/>
            <a:ext cx="6491064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好奇進取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1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對所觀察的事物，能提出問題。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對於自然現象，渴望獲得解釋。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3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有研究新事物的願望。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4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有獲得更多知識及資料的願望。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5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對於已知道的科學原理，力求其實證。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6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積極且自動參與討論。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7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願意做新的嘗試。</a:t>
            </a:r>
          </a:p>
        </p:txBody>
      </p:sp>
    </p:spTree>
    <p:extLst>
      <p:ext uri="{BB962C8B-B14F-4D97-AF65-F5344CB8AC3E}">
        <p14:creationId xmlns:p14="http://schemas.microsoft.com/office/powerpoint/2010/main" val="26384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研究態度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0768"/>
            <a:ext cx="6491064" cy="4525963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負責合作 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1.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對於自己應做的，能確實而徹底的做到。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願意做本分以外的工作。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3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尊重別人的貢獻。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4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願意與別人分享工作成果。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5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能提出充分的理由或理論基礎，來質疑別人。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6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與別人共同工作時，願意接受別人的意見。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7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看到別人需要協助時，能積極去幫助別人。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8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自己需要別人協助或意見時，能積極尋找適當的人支援。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9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為了了解別人的論點時，能積極去尋找資料。</a:t>
            </a:r>
          </a:p>
        </p:txBody>
      </p:sp>
    </p:spTree>
    <p:extLst>
      <p:ext uri="{BB962C8B-B14F-4D97-AF65-F5344CB8AC3E}">
        <p14:creationId xmlns:p14="http://schemas.microsoft.com/office/powerpoint/2010/main" val="299233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研究態度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0768"/>
            <a:ext cx="6491064" cy="452596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虛心客觀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1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對所實驗結果或別人的意見與批評，能樂意的接受。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能尋找和研究有關的新證據。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3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能接受可能的失敗。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4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能承認現實知識並不都是完整、正確的。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5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認為知識是科學過程的產品，而且是暫時性的結論。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6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寧願要「有證據所支持的敘述」，而不要「沒有證據所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支持的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意見」。</a:t>
            </a:r>
          </a:p>
          <a:p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6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研究態度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0768"/>
            <a:ext cx="6491064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細心   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1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所做的活動都能留意觀察。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願意尋找重要名詞的正確定義。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3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考究敘述時所用的措辭。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4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能將觀察事項一一記錄。</a:t>
            </a:r>
          </a:p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信心 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1.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對於研究探索具有成功的信心。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對自己實驗所得的結果有信心。</a:t>
            </a:r>
          </a:p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耐心 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1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對研究的問題，能有「未得解決，絕不終止」的行為。</a:t>
            </a:r>
          </a:p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遇到多次的嘗試錯誤仍不灰心。 </a:t>
            </a:r>
          </a:p>
        </p:txBody>
      </p:sp>
    </p:spTree>
    <p:extLst>
      <p:ext uri="{BB962C8B-B14F-4D97-AF65-F5344CB8AC3E}">
        <p14:creationId xmlns:p14="http://schemas.microsoft.com/office/powerpoint/2010/main" val="1697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主題的來源？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1.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個人的經驗</a:t>
            </a:r>
          </a:p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2.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現有的理論</a:t>
            </a:r>
          </a:p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3.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過去的研究</a:t>
            </a:r>
          </a:p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4.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座談會或是營隊中發現</a:t>
            </a:r>
          </a:p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5.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文獻中發現</a:t>
            </a:r>
          </a:p>
          <a:p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6.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課程學習中</a:t>
            </a:r>
          </a:p>
        </p:txBody>
      </p:sp>
    </p:spTree>
    <p:extLst>
      <p:ext uri="{BB962C8B-B14F-4D97-AF65-F5344CB8AC3E}">
        <p14:creationId xmlns:p14="http://schemas.microsoft.com/office/powerpoint/2010/main" val="29345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資料蒐集與整理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065315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資料蒐集與整理的目的，是在發展整個研究的概念架構，</a:t>
            </a:r>
            <a:r>
              <a:rPr lang="zh-TW" altLang="en-US" sz="2400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提供研究的</a:t>
            </a:r>
            <a:r>
              <a:rPr lang="zh-TW" altLang="en-US" sz="24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理論基礎，它是在發現、評鑑及統整過去的研究結果，以</a:t>
            </a:r>
            <a:r>
              <a:rPr lang="zh-TW" altLang="en-US" sz="2400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提供</a:t>
            </a:r>
            <a:r>
              <a:rPr lang="zh-TW" altLang="en-US" sz="2400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未來研究的方向。</a:t>
            </a:r>
          </a:p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 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503940"/>
            <a:ext cx="4418316" cy="380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什麼是獨立研究？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   以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個人或小組為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單位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，真正的去發現問題、關心問題，進而發展出一個研究計畫，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並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按照計畫進行一系列的資料蒐集、整理、問題探索、深入研究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等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活動，再針對研究結果，給予分析、歸納、組織，並產出一個新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穎、且真正屬於個人或小組的發明、發現或結論，這整個研究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活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動的過程，就是「獨立研究」。</a:t>
            </a: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31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學習獨立研究的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目的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dirty="0"/>
              <a:t> 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1.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可培養研究的興趣與精神。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2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可提供實際研究的經驗。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3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可加強研究方法的訓練。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4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可培養獨立與自學的能力。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5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可提高問題解決的能力。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6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.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可發展高層次思考的能力。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93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獨立研究的類型：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主題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: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創作發明研究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：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實際問題研究：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50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獨立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548038" cy="504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9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觀察研究法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觀察記錄的方法：  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 一、文字紀錄                二、繪圖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 三、拓印                    四、攝影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 五、採集                    六、錄音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 七、其他：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_________________</a:t>
            </a: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2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調查研究法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研究者採用「問卷」、「訪問」或「調查」等技術，從許多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的成員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〈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母群體</a:t>
            </a:r>
            <a:r>
              <a:rPr lang="en-US" altLang="zh-TW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〉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中，蒐集所需的資料，做相關的調查、分析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、統計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、比較，以做出最後的結論或相關的報告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。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歷史研究法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指有系統的蒐集及客觀的評鑑曾經發生之事件或已有的相關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資料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，以考驗那些事件及資料的因果或趨勢，並提出準確的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描述與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解釋，來解釋現況及預測未來的一種研究過程。步驟如下：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一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、界定研究問題：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二、蒐集與評鑑資料：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三、綜合資料：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四、分析、解釋以及形成結論：</a:t>
            </a: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35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實驗研究法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   指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有系統的透過科學實驗的步驟與方法，在操縱自變項，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控制依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變項，以及觀察一個或多個變項的研究過程，而獲得實驗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的結果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。其步驟如下：</a:t>
            </a:r>
          </a:p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 一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、界定研究問題：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二、蒐集與評鑑資料：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三、綜合資料：</a:t>
            </a: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四、分析、解釋以及形成結論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：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 五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、結論：</a:t>
            </a:r>
          </a:p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  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六、研究建言：</a:t>
            </a:r>
          </a:p>
          <a:p>
            <a:pPr algn="l"/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32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</Template>
  <TotalTime>276</TotalTime>
  <Words>920</Words>
  <Application>Microsoft Office PowerPoint</Application>
  <PresentationFormat>如螢幕大小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151</vt:lpstr>
      <vt:lpstr>獨立研究</vt:lpstr>
      <vt:lpstr>什麼是獨立研究？</vt:lpstr>
      <vt:lpstr>學習獨立研究的目的</vt:lpstr>
      <vt:lpstr>獨立研究的類型：</vt:lpstr>
      <vt:lpstr>獨立研究</vt:lpstr>
      <vt:lpstr>觀察研究法</vt:lpstr>
      <vt:lpstr>調查研究法</vt:lpstr>
      <vt:lpstr>歷史研究法</vt:lpstr>
      <vt:lpstr>實驗研究法</vt:lpstr>
      <vt:lpstr>研究態度</vt:lpstr>
      <vt:lpstr>研究態度</vt:lpstr>
      <vt:lpstr>研究態度</vt:lpstr>
      <vt:lpstr>研究態度</vt:lpstr>
      <vt:lpstr>主題的來源？</vt:lpstr>
      <vt:lpstr>資料蒐集與整理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獨立研究</dc:title>
  <dc:creator>徐于婷</dc:creator>
  <cp:lastModifiedBy>徐于婷</cp:lastModifiedBy>
  <cp:revision>8</cp:revision>
  <dcterms:created xsi:type="dcterms:W3CDTF">2016-04-12T23:51:16Z</dcterms:created>
  <dcterms:modified xsi:type="dcterms:W3CDTF">2016-06-22T06:11:14Z</dcterms:modified>
</cp:coreProperties>
</file>