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6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AAC2-5FD0-4D5F-9AB2-91714B3B0A1C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FC27-5D04-4539-A19A-04277B015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3592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AAC2-5FD0-4D5F-9AB2-91714B3B0A1C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FC27-5D04-4539-A19A-04277B015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4965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AAC2-5FD0-4D5F-9AB2-91714B3B0A1C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FC27-5D04-4539-A19A-04277B015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646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AAC2-5FD0-4D5F-9AB2-91714B3B0A1C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FC27-5D04-4539-A19A-04277B015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961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AAC2-5FD0-4D5F-9AB2-91714B3B0A1C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FC27-5D04-4539-A19A-04277B015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34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AAC2-5FD0-4D5F-9AB2-91714B3B0A1C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FC27-5D04-4539-A19A-04277B015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719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AAC2-5FD0-4D5F-9AB2-91714B3B0A1C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FC27-5D04-4539-A19A-04277B015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4068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AAC2-5FD0-4D5F-9AB2-91714B3B0A1C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FC27-5D04-4539-A19A-04277B015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154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AAC2-5FD0-4D5F-9AB2-91714B3B0A1C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FC27-5D04-4539-A19A-04277B015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93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AAC2-5FD0-4D5F-9AB2-91714B3B0A1C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FC27-5D04-4539-A19A-04277B015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138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AAC2-5FD0-4D5F-9AB2-91714B3B0A1C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FC27-5D04-4539-A19A-04277B015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9747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BAAC2-5FD0-4D5F-9AB2-91714B3B0A1C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2FC27-5D04-4539-A19A-04277B015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182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2856"/>
            <a:ext cx="9144000" cy="475252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 idx="4294967295"/>
          </p:nvPr>
        </p:nvSpPr>
        <p:spPr>
          <a:xfrm>
            <a:off x="0" y="14164"/>
            <a:ext cx="9144000" cy="3702868"/>
          </a:xfrm>
        </p:spPr>
        <p:txBody>
          <a:bodyPr>
            <a:noAutofit/>
          </a:bodyPr>
          <a:lstStyle/>
          <a:p>
            <a:r>
              <a:rPr lang="zh-TW" altLang="en-US" sz="138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水彩工具</a:t>
            </a:r>
            <a:endParaRPr lang="zh-TW" altLang="en-US" sz="13800" dirty="0">
              <a:solidFill>
                <a:srgbClr val="0070C0"/>
              </a:solidFill>
              <a:latin typeface="文鼎中圓" panose="020B0609010101010101" pitchFamily="49" charset="-120"/>
              <a:ea typeface="文鼎中圓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316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水彩</a:t>
            </a:r>
            <a:r>
              <a:rPr lang="en-US" altLang="zh-TW" sz="72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(12</a:t>
            </a:r>
            <a:r>
              <a:rPr lang="zh-TW" altLang="en-US" sz="72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色即可</a:t>
            </a:r>
            <a:r>
              <a:rPr lang="en-US" altLang="zh-TW" sz="72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)</a:t>
            </a:r>
            <a:endParaRPr lang="zh-TW" altLang="en-US" sz="7200" dirty="0">
              <a:solidFill>
                <a:srgbClr val="0070C0"/>
              </a:solidFill>
              <a:latin typeface="文鼎中圓" panose="020B0609010101010101" pitchFamily="49" charset="-120"/>
              <a:ea typeface="文鼎中圓" panose="020B0609010101010101" pitchFamily="49" charset="-120"/>
            </a:endParaRPr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4427984" cy="4023171"/>
          </a:xfrm>
        </p:spPr>
      </p:pic>
      <p:pic>
        <p:nvPicPr>
          <p:cNvPr id="8" name="內容版面配置區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759" y="2492896"/>
            <a:ext cx="4351713" cy="2376264"/>
          </a:xfrm>
        </p:spPr>
      </p:pic>
      <p:sp>
        <p:nvSpPr>
          <p:cNvPr id="9" name="乘號 8"/>
          <p:cNvSpPr/>
          <p:nvPr/>
        </p:nvSpPr>
        <p:spPr>
          <a:xfrm>
            <a:off x="5508104" y="3861048"/>
            <a:ext cx="2520280" cy="237626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51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水彩筆</a:t>
            </a:r>
            <a:endParaRPr lang="zh-TW" altLang="en-US" sz="7200" dirty="0">
              <a:solidFill>
                <a:srgbClr val="0070C0"/>
              </a:solidFill>
              <a:latin typeface="文鼎中圓" panose="020B0609010101010101" pitchFamily="49" charset="-120"/>
              <a:ea typeface="文鼎中圓" panose="020B0609010101010101" pitchFamily="49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81" y="1600200"/>
            <a:ext cx="3951237" cy="4525963"/>
          </a:xfrm>
        </p:spPr>
      </p:pic>
      <p:pic>
        <p:nvPicPr>
          <p:cNvPr id="6" name="內容版面配置區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98941"/>
            <a:ext cx="4038600" cy="3728480"/>
          </a:xfrm>
        </p:spPr>
      </p:pic>
    </p:spTree>
    <p:extLst>
      <p:ext uri="{BB962C8B-B14F-4D97-AF65-F5344CB8AC3E}">
        <p14:creationId xmlns:p14="http://schemas.microsoft.com/office/powerpoint/2010/main" val="212991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調色盤</a:t>
            </a:r>
            <a:endParaRPr lang="zh-TW" altLang="en-US" sz="7200" dirty="0">
              <a:solidFill>
                <a:srgbClr val="0070C0"/>
              </a:solidFill>
              <a:latin typeface="文鼎中圓" panose="020B0609010101010101" pitchFamily="49" charset="-120"/>
              <a:ea typeface="文鼎中圓" panose="020B0609010101010101" pitchFamily="49" charset="-120"/>
            </a:endParaRP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2267173"/>
            <a:ext cx="4512624" cy="3610099"/>
          </a:xfrm>
        </p:spPr>
      </p:pic>
      <p:pic>
        <p:nvPicPr>
          <p:cNvPr id="6" name="內容版面配置區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012" y="2204864"/>
            <a:ext cx="3447426" cy="2582242"/>
          </a:xfrm>
        </p:spPr>
      </p:pic>
    </p:spTree>
    <p:extLst>
      <p:ext uri="{BB962C8B-B14F-4D97-AF65-F5344CB8AC3E}">
        <p14:creationId xmlns:p14="http://schemas.microsoft.com/office/powerpoint/2010/main" val="415371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筆洗</a:t>
            </a:r>
            <a:endParaRPr lang="zh-TW" altLang="en-US" sz="7200" dirty="0">
              <a:solidFill>
                <a:srgbClr val="0070C0"/>
              </a:solidFill>
              <a:latin typeface="文鼎中圓" panose="020B0609010101010101" pitchFamily="49" charset="-120"/>
              <a:ea typeface="文鼎中圓" panose="020B0609010101010101" pitchFamily="49" charset="-120"/>
            </a:endParaRP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2212181"/>
            <a:ext cx="3302000" cy="3302000"/>
          </a:xfrm>
        </p:spPr>
      </p:pic>
      <p:pic>
        <p:nvPicPr>
          <p:cNvPr id="6" name="內容版面配置區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099" y="1700808"/>
            <a:ext cx="3761832" cy="3744416"/>
          </a:xfrm>
        </p:spPr>
      </p:pic>
    </p:spTree>
    <p:extLst>
      <p:ext uri="{BB962C8B-B14F-4D97-AF65-F5344CB8AC3E}">
        <p14:creationId xmlns:p14="http://schemas.microsoft.com/office/powerpoint/2010/main" val="371115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35" y="1600200"/>
            <a:ext cx="3407330" cy="4525963"/>
          </a:xfrm>
        </p:spPr>
      </p:pic>
      <p:pic>
        <p:nvPicPr>
          <p:cNvPr id="7" name="內容版面配置區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622648"/>
            <a:ext cx="4038600" cy="4038600"/>
          </a:xfrm>
        </p:spPr>
      </p:pic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筆洗</a:t>
            </a:r>
            <a:endParaRPr lang="zh-TW" altLang="en-US" sz="7200" dirty="0">
              <a:solidFill>
                <a:srgbClr val="0070C0"/>
              </a:solidFill>
              <a:latin typeface="文鼎中圓" panose="020B0609010101010101" pitchFamily="49" charset="-120"/>
              <a:ea typeface="文鼎中圓" panose="020B0609010101010101" pitchFamily="49" charset="-120"/>
            </a:endParaRPr>
          </a:p>
        </p:txBody>
      </p:sp>
      <p:sp>
        <p:nvSpPr>
          <p:cNvPr id="9" name="乘號 8"/>
          <p:cNvSpPr/>
          <p:nvPr/>
        </p:nvSpPr>
        <p:spPr>
          <a:xfrm>
            <a:off x="5508104" y="4437112"/>
            <a:ext cx="2520280" cy="237626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71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自製筆洗</a:t>
            </a:r>
            <a:endParaRPr lang="zh-TW" altLang="en-US" sz="7200" dirty="0">
              <a:solidFill>
                <a:srgbClr val="0070C0"/>
              </a:solidFill>
              <a:latin typeface="文鼎中圓" panose="020B0609010101010101" pitchFamily="49" charset="-120"/>
              <a:ea typeface="文鼎中圓" panose="020B0609010101010101" pitchFamily="49" charset="-120"/>
            </a:endParaRP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3" r="11335"/>
          <a:stretch/>
        </p:blipFill>
        <p:spPr>
          <a:xfrm>
            <a:off x="395535" y="2564904"/>
            <a:ext cx="4039739" cy="2880320"/>
          </a:xfrm>
        </p:spPr>
      </p:pic>
      <p:pic>
        <p:nvPicPr>
          <p:cNvPr id="6" name="內容版面配置區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294" y="2538375"/>
            <a:ext cx="3911170" cy="2933377"/>
          </a:xfrm>
        </p:spPr>
      </p:pic>
    </p:spTree>
    <p:extLst>
      <p:ext uri="{BB962C8B-B14F-4D97-AF65-F5344CB8AC3E}">
        <p14:creationId xmlns:p14="http://schemas.microsoft.com/office/powerpoint/2010/main" val="117854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抹布及報紙</a:t>
            </a:r>
            <a:endParaRPr lang="zh-TW" altLang="en-US" sz="7200" dirty="0">
              <a:solidFill>
                <a:srgbClr val="0070C0"/>
              </a:solidFill>
              <a:latin typeface="文鼎中圓" panose="020B0609010101010101" pitchFamily="49" charset="-120"/>
              <a:ea typeface="文鼎中圓" panose="020B0609010101010101" pitchFamily="49" charset="-120"/>
            </a:endParaRP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1772816"/>
            <a:ext cx="5256584" cy="3942438"/>
          </a:xfrm>
        </p:spPr>
      </p:pic>
      <p:pic>
        <p:nvPicPr>
          <p:cNvPr id="6" name="內容版面配置區 5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82" t="11327" r="22810" b="13901"/>
          <a:stretch/>
        </p:blipFill>
        <p:spPr>
          <a:xfrm>
            <a:off x="5194847" y="1699237"/>
            <a:ext cx="3193577" cy="4106027"/>
          </a:xfrm>
        </p:spPr>
      </p:pic>
    </p:spTree>
    <p:extLst>
      <p:ext uri="{BB962C8B-B14F-4D97-AF65-F5344CB8AC3E}">
        <p14:creationId xmlns:p14="http://schemas.microsoft.com/office/powerpoint/2010/main" val="225687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idx="4294967295"/>
          </p:nvPr>
        </p:nvSpPr>
        <p:spPr>
          <a:xfrm>
            <a:off x="467544" y="692696"/>
            <a:ext cx="8496944" cy="6048672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水彩顏料*</a:t>
            </a:r>
            <a:r>
              <a:rPr lang="en-US" altLang="zh-TW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1(12</a:t>
            </a:r>
            <a:r>
              <a:rPr lang="zh-TW" altLang="en-US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色即可</a:t>
            </a:r>
            <a:r>
              <a:rPr lang="en-US" altLang="zh-TW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)</a:t>
            </a:r>
          </a:p>
          <a:p>
            <a:r>
              <a:rPr lang="zh-TW" altLang="en-US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水彩筆*</a:t>
            </a:r>
            <a:r>
              <a:rPr lang="en-US" altLang="zh-TW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3(4</a:t>
            </a:r>
            <a:r>
              <a:rPr lang="zh-TW" altLang="en-US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、</a:t>
            </a:r>
            <a:r>
              <a:rPr lang="en-US" altLang="zh-TW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10</a:t>
            </a:r>
            <a:r>
              <a:rPr lang="zh-TW" altLang="en-US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、</a:t>
            </a:r>
            <a:r>
              <a:rPr lang="en-US" altLang="zh-TW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18</a:t>
            </a:r>
            <a:r>
              <a:rPr lang="zh-TW" altLang="en-US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號</a:t>
            </a:r>
            <a:r>
              <a:rPr lang="en-US" altLang="zh-TW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)</a:t>
            </a:r>
          </a:p>
          <a:p>
            <a:r>
              <a:rPr lang="zh-TW" altLang="en-US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筆洗</a:t>
            </a:r>
            <a:r>
              <a:rPr lang="en-US" altLang="zh-TW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(</a:t>
            </a:r>
            <a:r>
              <a:rPr lang="zh-TW" altLang="en-US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可自製</a:t>
            </a:r>
            <a:r>
              <a:rPr lang="en-US" altLang="zh-TW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)</a:t>
            </a:r>
          </a:p>
          <a:p>
            <a:r>
              <a:rPr lang="zh-TW" altLang="en-US" sz="5400" dirty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抹布*</a:t>
            </a:r>
            <a:r>
              <a:rPr lang="en-US" altLang="zh-TW" sz="5400" dirty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1</a:t>
            </a:r>
          </a:p>
          <a:p>
            <a:r>
              <a:rPr lang="zh-TW" altLang="en-US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報紙</a:t>
            </a:r>
            <a:r>
              <a:rPr lang="zh-TW" altLang="en-US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*</a:t>
            </a:r>
            <a:r>
              <a:rPr lang="en-US" altLang="zh-TW" sz="5400" dirty="0" smtClean="0">
                <a:solidFill>
                  <a:srgbClr val="0070C0"/>
                </a:solidFill>
                <a:latin typeface="文鼎中圓" panose="020B0609010101010101" pitchFamily="49" charset="-120"/>
                <a:ea typeface="文鼎中圓" panose="020B0609010101010101" pitchFamily="49" charset="-120"/>
              </a:rPr>
              <a:t>1</a:t>
            </a:r>
            <a:endParaRPr lang="en-US" altLang="zh-TW" sz="5400" dirty="0">
              <a:solidFill>
                <a:srgbClr val="0070C0"/>
              </a:solidFill>
              <a:latin typeface="文鼎中圓" panose="020B0609010101010101" pitchFamily="49" charset="-120"/>
              <a:ea typeface="文鼎中圓" panose="020B0609010101010101" pitchFamily="49" charset="-120"/>
            </a:endParaRPr>
          </a:p>
          <a:p>
            <a:endParaRPr lang="zh-TW" altLang="en-US" sz="5400" dirty="0">
              <a:solidFill>
                <a:srgbClr val="0070C0"/>
              </a:solidFill>
              <a:latin typeface="文鼎中圓" panose="020B0609010101010101" pitchFamily="49" charset="-120"/>
              <a:ea typeface="文鼎中圓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5363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46</Words>
  <Application>Microsoft Office PowerPoint</Application>
  <PresentationFormat>如螢幕大小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水彩工具</vt:lpstr>
      <vt:lpstr>水彩(12色即可)</vt:lpstr>
      <vt:lpstr>水彩筆</vt:lpstr>
      <vt:lpstr>調色盤</vt:lpstr>
      <vt:lpstr>筆洗</vt:lpstr>
      <vt:lpstr>筆洗</vt:lpstr>
      <vt:lpstr>自製筆洗</vt:lpstr>
      <vt:lpstr>抹布及報紙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水彩上色工具</dc:title>
  <dc:creator>黃慧貞</dc:creator>
  <cp:lastModifiedBy>黃慧貞</cp:lastModifiedBy>
  <cp:revision>10</cp:revision>
  <dcterms:created xsi:type="dcterms:W3CDTF">2016-02-19T00:19:27Z</dcterms:created>
  <dcterms:modified xsi:type="dcterms:W3CDTF">2017-02-09T07:22:15Z</dcterms:modified>
</cp:coreProperties>
</file>