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書法用具介紹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侯琇文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筆捲</a:t>
            </a:r>
            <a:endParaRPr lang="zh-TW" altLang="en-US" b="1" dirty="0"/>
          </a:p>
        </p:txBody>
      </p:sp>
      <p:pic>
        <p:nvPicPr>
          <p:cNvPr id="8194" name="Picture 2" descr="http://163.17.119.1/00/08/pen/pen2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8534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5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筆架</a:t>
            </a:r>
            <a:endParaRPr lang="zh-TW" altLang="en-US" b="1" dirty="0"/>
          </a:p>
        </p:txBody>
      </p:sp>
      <p:pic>
        <p:nvPicPr>
          <p:cNvPr id="9218" name="Picture 2" descr="http://163.17.119.1/00/08/pen/pen2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28" y="1196752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碑帖</a:t>
            </a:r>
            <a:endParaRPr lang="zh-TW" altLang="en-US" b="1" dirty="0"/>
          </a:p>
        </p:txBody>
      </p:sp>
      <p:pic>
        <p:nvPicPr>
          <p:cNvPr id="11268" name="Picture 4" descr="http://goodcharacters.com/images/art320/art203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91" y="459641"/>
            <a:ext cx="2801465" cy="38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修復 唐 歐陽詢 九成宮醴泉銘之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23" y="4597102"/>
            <a:ext cx="3048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修復 唐 歐陽詢 九成宮醴泉銘之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33" y="1406302"/>
            <a:ext cx="3856435" cy="25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修復 唐 顏真卿 顏勤禮碑 下之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33" y="4077155"/>
            <a:ext cx="3927558" cy="26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修復 唐 顏真卿 顏勤禮碑 下之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" y="4581128"/>
            <a:ext cx="3048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goodcharacters.com/images/art320/art2880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02"/>
            <a:ext cx="2940723" cy="40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毛筆</a:t>
            </a:r>
          </a:p>
        </p:txBody>
      </p:sp>
      <p:pic>
        <p:nvPicPr>
          <p:cNvPr id="10242" name="Picture 2" descr="https://fs1.shop123.com.tw/400150/upload/standard/40015011301source_picture_469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4273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中鋒筆 (約50mm). 楷書, 行書, 草書, 兼毫對筆系列, 採用高級粗光鋒, 石獾毛, 飛鼠毛, 狼毫, 日本尼龍毛等材質製成. 筆性附彈性軟硬適中, 受到使用者的喜愛. 本公司長期銷售到中國, 香港, 日本, 韓國, 與全省書法老師教學指定用筆, 相當值得推薦的兼毫筆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36" y="4350990"/>
            <a:ext cx="332892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.mtwebcenters.com.tw/static/ecommerce/143/143500/media/catalog/product/cache/1/image/5e06319eda06f020e43594a9c230972d/0/2/022030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>
                        <a14:foregroundMark x1="87250" y1="14500" x2="87250" y2="14500"/>
                        <a14:foregroundMark x1="90500" y1="12500" x2="90500" y2="12500"/>
                        <a14:foregroundMark x1="84250" y1="16500" x2="84250" y2="16500"/>
                        <a14:foregroundMark x1="92000" y1="7500" x2="92000" y2="7500"/>
                        <a14:foregroundMark x1="91500" y1="5000" x2="91500" y2="5000"/>
                        <a14:foregroundMark x1="17750" y1="80250" x2="17750" y2="80250"/>
                        <a14:foregroundMark x1="13000" y1="82250" x2="13000" y2="82250"/>
                        <a14:foregroundMark x1="9000" y1="86750" x2="9000" y2="8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墨與墨汁   </a:t>
            </a:r>
            <a:endParaRPr lang="zh-TW" altLang="en-US" b="1" dirty="0"/>
          </a:p>
        </p:txBody>
      </p:sp>
      <p:pic>
        <p:nvPicPr>
          <p:cNvPr id="1028" name="Picture 4" descr="http://goodcharacters.com/images/art320/art053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45" y="155154"/>
            <a:ext cx="2631836" cy="19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4610102" cy="305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ncrypted-tbn3.google.com/images?q=tbn:ANd9GcQBfV4U6UPX4-gsShIRwaktv2eQLuMwyRXBe9j2V1eMAQZ6ayLp4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66" y="4470811"/>
            <a:ext cx="3507409" cy="23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oly.com.tw/osc/images/47175260000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03" y="4470811"/>
            <a:ext cx="3046675" cy="22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ybook.com.tw/upfiles/201103/25/mark_1301052071_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03" y="2162518"/>
            <a:ext cx="3056921" cy="22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7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九宮格 毛邊紙</a:t>
            </a:r>
            <a:endParaRPr lang="zh-TW" altLang="en-US" b="1" dirty="0"/>
          </a:p>
        </p:txBody>
      </p:sp>
      <p:pic>
        <p:nvPicPr>
          <p:cNvPr id="2052" name="Picture 4" descr="http://www.xz818.com/images/20100829/b4bdd8d8c93c27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7496" r="9436" b="7467"/>
          <a:stretch/>
        </p:blipFill>
        <p:spPr bwMode="auto">
          <a:xfrm>
            <a:off x="4644008" y="3501008"/>
            <a:ext cx="4049333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store.pchome.com.tw/~prod/M01229272/nEO_IMG_15_AE_E6+_AE_D1_AAk_A4_F2_C3_E4_AF_C8+_A5_5D++100_A4J.jpg?pimg=stat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9962" r="7219" b="12689"/>
          <a:stretch/>
        </p:blipFill>
        <p:spPr bwMode="auto">
          <a:xfrm rot="5400000">
            <a:off x="-431998" y="2399134"/>
            <a:ext cx="5410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1331640" y="680542"/>
            <a:ext cx="792088" cy="8068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195450" y="2185763"/>
            <a:ext cx="946448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8800" b="1" dirty="0" smtClean="0">
                <a:solidFill>
                  <a:srgbClr val="FF0000"/>
                </a:solidFill>
              </a:rPr>
              <a:t>X</a:t>
            </a:r>
            <a:endParaRPr lang="zh-TW" alt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硯台</a:t>
            </a:r>
            <a:endParaRPr lang="zh-TW" altLang="en-US" b="1" dirty="0"/>
          </a:p>
        </p:txBody>
      </p:sp>
      <p:pic>
        <p:nvPicPr>
          <p:cNvPr id="3074" name="Picture 2" descr="http://pic4.nipic.com/20091217/3803997_01270953203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2" y="217126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nk.photo.pchome.com.tw/s10/lovebeibei/3/125759465179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8318"/>
            <a:ext cx="3193165" cy="38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oogle.com/images?q=tbn:ANd9GcQZC1DhR2zfBZKnMTU6rOND712ZPS8rlkseme3xXlPRh9t19f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53" y="490493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5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墊布</a:t>
            </a:r>
            <a:endParaRPr lang="zh-TW" altLang="en-US" b="1" dirty="0"/>
          </a:p>
        </p:txBody>
      </p:sp>
      <p:pic>
        <p:nvPicPr>
          <p:cNvPr id="4098" name="Picture 2" descr="https://encrypted-tbn0.google.com/images?q=tbn:ANd9GcQ_wCK4LS0IaTmf27ppVc5TM3tI_A8zq-vpdj-86u174IXO00PC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28792" cy="52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1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筆山</a:t>
            </a:r>
            <a:endParaRPr lang="zh-TW" altLang="en-US" b="1" dirty="0"/>
          </a:p>
        </p:txBody>
      </p:sp>
      <p:pic>
        <p:nvPicPr>
          <p:cNvPr id="5122" name="Picture 2" descr="http://hpds.ee.kuas.edu.tw/~pulk/images/23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4614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nn.cc:82/investment/200904/W020090421423746587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286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63.17.119.1/00/08/pen/pen2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1" y="1268760"/>
            <a:ext cx="3041915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1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文鎮</a:t>
            </a:r>
            <a:endParaRPr lang="zh-TW" altLang="en-US" b="1" dirty="0"/>
          </a:p>
        </p:txBody>
      </p:sp>
      <p:pic>
        <p:nvPicPr>
          <p:cNvPr id="7170" name="Picture 2" descr="http://163.17.119.1/00/08/pen/pen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2266"/>
            <a:ext cx="5092667" cy="38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sy031.com/images/treasures/art101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8550"/>
            <a:ext cx="4171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pcstore.com.tw/~prod/M06334329_big.jpg?pimg=static&amp;P=13420633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0265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1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水滴</a:t>
            </a:r>
            <a:endParaRPr lang="zh-TW" altLang="en-US" b="1" dirty="0"/>
          </a:p>
        </p:txBody>
      </p:sp>
      <p:pic>
        <p:nvPicPr>
          <p:cNvPr id="6146" name="Picture 2" descr="http://163.17.119.1/00/08/pen/pen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137"/>
            <a:ext cx="4799045" cy="35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yidaba.com/up10/business/product/20080515/eb388ed3c438e9c152eb38fecb8253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25" y="304106"/>
            <a:ext cx="5515371" cy="41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arm5.static.flickr.com/4036/4498708581_0f266fc8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9413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hinabzp.com/UserDocument/united/Picture/201103041711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7" y="715963"/>
            <a:ext cx="2547723" cy="23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如螢幕大小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書法用具介紹</vt:lpstr>
      <vt:lpstr>毛筆</vt:lpstr>
      <vt:lpstr>墨與墨汁   </vt:lpstr>
      <vt:lpstr>九宮格 毛邊紙</vt:lpstr>
      <vt:lpstr>硯台</vt:lpstr>
      <vt:lpstr>墊布</vt:lpstr>
      <vt:lpstr>筆山</vt:lpstr>
      <vt:lpstr>文鎮</vt:lpstr>
      <vt:lpstr>水滴</vt:lpstr>
      <vt:lpstr>筆捲</vt:lpstr>
      <vt:lpstr>筆架</vt:lpstr>
      <vt:lpstr>碑帖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小巨人</dc:creator>
  <cp:lastModifiedBy>HSW</cp:lastModifiedBy>
  <cp:revision>7</cp:revision>
  <dcterms:created xsi:type="dcterms:W3CDTF">2012-08-30T19:53:21Z</dcterms:created>
  <dcterms:modified xsi:type="dcterms:W3CDTF">2015-09-09T09:08:11Z</dcterms:modified>
</cp:coreProperties>
</file>