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9" r:id="rId2"/>
  </p:sldIdLst>
  <p:sldSz cx="10691813" cy="75596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4bhT2EibtxnNkP9SrorMFRskv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330" y="4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customschemas.google.com/relationships/presentationmetadata" Target="metadata"/><Relationship Id="rId3" Type="http://schemas.openxmlformats.org/officeDocument/2006/relationships/notesMaster" Target="notesMasters/notesMaster1.xml"/><Relationship Id="rId21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9" Type="http://schemas.openxmlformats.org/officeDocument/2006/relationships/presProps" Target="presProps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8326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5" name="Google Shape;15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04339" y="1997796"/>
            <a:ext cx="4081013" cy="5764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4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body" idx="1"/>
          </p:nvPr>
        </p:nvSpPr>
        <p:spPr>
          <a:xfrm rot="5400000">
            <a:off x="2947634" y="-200159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5"/>
          <p:cNvSpPr txBox="1">
            <a:spLocks noGrp="1"/>
          </p:cNvSpPr>
          <p:nvPr>
            <p:ph type="title"/>
          </p:nvPr>
        </p:nvSpPr>
        <p:spPr>
          <a:xfrm rot="5400000">
            <a:off x="5600802" y="2453009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body" idx="1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34" name="Google Shape;34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04339" y="1997796"/>
            <a:ext cx="4081013" cy="5764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 b="1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 b="1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 b="1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 b="1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body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1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56" name="Google Shape;5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04339" y="1997796"/>
            <a:ext cx="4081013" cy="5764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2564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marL="914400" lvl="1" indent="-424561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marL="1371600" lvl="2" indent="-39662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marL="1828800" lvl="3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marL="2286000" lvl="4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marL="2743200" lvl="5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marL="3200400" lvl="6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marL="3657600" lvl="7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marL="4114800" lvl="8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3"/>
          <p:cNvSpPr txBox="1"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>
            <a:spLocks noGrp="1"/>
          </p:cNvSpPr>
          <p:nvPr>
            <p:ph type="pic" idx="2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Font typeface="Arial"/>
              <a:buNone/>
              <a:defRPr sz="3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None/>
              <a:defRPr sz="3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body" idx="1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sz="4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24561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sz="3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621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617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4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53273" y="107970"/>
            <a:ext cx="10691813" cy="627571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6" name="Google Shape;176;p11"/>
          <p:cNvGrpSpPr/>
          <p:nvPr/>
        </p:nvGrpSpPr>
        <p:grpSpPr>
          <a:xfrm>
            <a:off x="497033" y="5796061"/>
            <a:ext cx="9889434" cy="1327669"/>
            <a:chOff x="72313" y="5798969"/>
            <a:chExt cx="10827530" cy="1760706"/>
          </a:xfrm>
        </p:grpSpPr>
        <p:pic>
          <p:nvPicPr>
            <p:cNvPr id="177" name="Google Shape;177;p1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461098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8" name="Google Shape;178;p1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598730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Google Shape;179;p11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014366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11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72313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11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1350317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p11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3612600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Google Shape;183;p11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5793986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Google Shape;184;p11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6984418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Google Shape;185;p11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9139137" y="5798969"/>
              <a:ext cx="1760706" cy="176070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文字方塊 1"/>
          <p:cNvSpPr txBox="1"/>
          <p:nvPr/>
        </p:nvSpPr>
        <p:spPr>
          <a:xfrm>
            <a:off x="497033" y="395461"/>
            <a:ext cx="952939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000" b="1" dirty="0" smtClean="0">
                <a:solidFill>
                  <a:srgbClr val="7030A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3</a:t>
            </a:r>
            <a:r>
              <a:rPr lang="zh-TW" altLang="en-US" sz="5000" b="1" dirty="0" smtClean="0">
                <a:solidFill>
                  <a:srgbClr val="7030A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年級 體育課程說明</a:t>
            </a:r>
            <a:r>
              <a:rPr lang="en-US" altLang="zh-TW" sz="5000" b="1" dirty="0" smtClean="0">
                <a:solidFill>
                  <a:srgbClr val="7030A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-</a:t>
            </a:r>
            <a:r>
              <a:rPr lang="zh-TW" altLang="en-US" sz="4000" b="1" dirty="0" smtClean="0">
                <a:solidFill>
                  <a:srgbClr val="7030A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羅</a:t>
            </a:r>
            <a:r>
              <a:rPr lang="zh-TW" altLang="en-US" sz="4000" b="1" dirty="0">
                <a:solidFill>
                  <a:srgbClr val="7030A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菀瑤老師</a:t>
            </a:r>
            <a:endParaRPr lang="en-US" altLang="zh-TW" sz="4000" b="1" dirty="0" smtClean="0">
              <a:solidFill>
                <a:srgbClr val="7030A0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32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課程內容：</a:t>
            </a:r>
            <a:endParaRPr lang="en-US" altLang="zh-TW" sz="3200" b="1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田徑、民俗體育、球類、墊上運動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/>
            </a:r>
            <a:b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</a:br>
            <a:r>
              <a:rPr lang="zh-TW" altLang="en-US" sz="32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上課必備：</a:t>
            </a:r>
            <a:endParaRPr lang="en-US" altLang="zh-TW" sz="32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水壺、毛巾、口罩、太陽眼鏡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/>
            </a:r>
            <a:b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</a:br>
            <a:r>
              <a:rPr lang="zh-TW" altLang="en-US" sz="32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評量方式：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/>
            </a:r>
            <a:b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</a:b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上課態度與表現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50 %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技能測驗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50 %</a:t>
            </a:r>
            <a:r>
              <a:rPr lang="en-US" altLang="zh-TW" sz="3200" b="1" dirty="0" smtClean="0">
                <a:solidFill>
                  <a:schemeClr val="accent6">
                    <a:lumMod val="75000"/>
                  </a:schemeClr>
                </a:solidFill>
                <a:latin typeface="+mj-ea"/>
              </a:rPr>
              <a:t/>
            </a:r>
            <a:br>
              <a:rPr lang="en-US" altLang="zh-TW" sz="3200" b="1" dirty="0" smtClean="0">
                <a:solidFill>
                  <a:schemeClr val="accent6">
                    <a:lumMod val="75000"/>
                  </a:schemeClr>
                </a:solidFill>
                <a:latin typeface="+mj-ea"/>
              </a:rPr>
            </a:br>
            <a:r>
              <a:rPr lang="zh-TW" altLang="en-US" sz="32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防疫規定：</a:t>
            </a:r>
            <a:r>
              <a:rPr lang="en-US" altLang="zh-TW" sz="3200" dirty="0"/>
              <a:t/>
            </a:r>
            <a:br>
              <a:rPr lang="en-US" altLang="zh-TW" sz="3200" dirty="0"/>
            </a:b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一人一球具，器材不共用</a:t>
            </a:r>
            <a:r>
              <a:rPr lang="en-US" altLang="zh-TW" sz="3200" dirty="0"/>
              <a:t/>
            </a:r>
            <a:br>
              <a:rPr lang="en-US" altLang="zh-TW" sz="3200" dirty="0"/>
            </a:br>
            <a:r>
              <a:rPr lang="zh-TW" altLang="en-US" sz="32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親師聯繫：</a:t>
            </a:r>
            <a:endParaRPr lang="en-US" altLang="zh-TW" sz="32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有任何問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題請寫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聯</a:t>
            </a:r>
            <a:r>
              <a:rPr lang="zh-TW" altLang="en-US" sz="320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絡</a:t>
            </a:r>
            <a:r>
              <a:rPr lang="zh-TW" altLang="en-US" sz="320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簿由導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師轉知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/>
            </a:r>
            <a:b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</a:b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/>
            </a:r>
            <a:b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</a:br>
            <a:endParaRPr lang="zh-TW" altLang="en-US" sz="3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35</Words>
  <Application>Microsoft Office PowerPoint</Application>
  <PresentationFormat>自訂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 Light</vt:lpstr>
      <vt:lpstr>新細明體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書亞 林</dc:creator>
  <cp:lastModifiedBy>羅莞瑤</cp:lastModifiedBy>
  <cp:revision>10</cp:revision>
  <dcterms:created xsi:type="dcterms:W3CDTF">2021-05-24T03:45:06Z</dcterms:created>
  <dcterms:modified xsi:type="dcterms:W3CDTF">2021-09-03T01:09:16Z</dcterms:modified>
</cp:coreProperties>
</file>